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9144000"/>
  <p:notesSz cx="6858000" cy="9144000"/>
  <p:embeddedFontLst>
    <p:embeddedFont>
      <p:font typeface="Pacifico"/>
      <p:regular r:id="rId26"/>
    </p:embeddedFont>
    <p:embeddedFont>
      <p:font typeface="Lustria"/>
      <p:regular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8" roundtripDataSignature="AMtx7mhMKovRrprJCg/Fa2o6pk0zh5WAV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acifico-regular.fntdata"/><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font" Target="fonts/Lustria-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topics/holy-ghost?lang=eng" TargetMode="External"/><Relationship Id="rId3" Type="http://schemas.openxmlformats.org/officeDocument/2006/relationships/hyperlink" Target="https://www.lds.org/scriptures/ot/isa/53.10?lang=eng%239" TargetMode="External"/><Relationship Id="rId4" Type="http://schemas.openxmlformats.org/officeDocument/2006/relationships/hyperlink" Target="https://www.lds.org/scriptures/bofm/mosiah/15.10?lang=eng%239" TargetMode="External"/><Relationship Id="rId5" Type="http://schemas.openxmlformats.org/officeDocument/2006/relationships/hyperlink" Target="https://www.lds.org/scriptures/bofm/mosiah/15.11?lang=eng%2310"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ds.org/scriptures/bofm/mosiah/18.13?lang=eng%2312"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-Hugh </a:t>
            </a:r>
            <a:r>
              <a:rPr lang="en-US"/>
              <a:t>Nibley said of these chapters: “They are perhaps the hardest chapters in the Book of Mormon. They are the most important and the most condensed because here we </a:t>
            </a:r>
            <a:r>
              <a:rPr lang="en-US"/>
              <a:t>are</a:t>
            </a:r>
            <a:r>
              <a:rPr lang="en-US"/>
              <a:t> going to find the fullness of the gospel message that we need to be saved.”</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is the gospel of Jesus Christ—the Atonement, the Resurrection of us all, the Redemption of our fallen souls, and Christ is the One who has done it all. He is our judge. He is the Light and Life of the world, quite literally. And we have a choice here: Do we believe in His gospel? Do we believe IN Him? And do we Believe HIM? If so, how does that change US?</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--Hugh Nibley quote from “Commentary on the BOM,” kindle version, loc 6490</a:t>
            </a:r>
            <a:endParaRPr/>
          </a:p>
          <a:p>
            <a:pPr indent="0" lvl="0" marL="0" marR="0" rtl="0" algn="l">
              <a:lnSpc>
                <a:spcPct val="100000"/>
              </a:lnSpc>
              <a:spcBef>
                <a:spcPts val="0"/>
              </a:spcBef>
              <a:spcAft>
                <a:spcPts val="0"/>
              </a:spcAft>
              <a:buClr>
                <a:schemeClr val="dk1"/>
              </a:buClr>
              <a:buSzPts val="1200"/>
              <a:buFont typeface="Calibri"/>
              <a:buNone/>
            </a:pPr>
            <a:r>
              <a:rPr lang="en-US"/>
              <a:t>--M. Russell Ballard: “</a:t>
            </a:r>
            <a:r>
              <a:rPr lang="en-US" sz="1200">
                <a:solidFill>
                  <a:schemeClr val="dk1"/>
                </a:solidFill>
                <a:latin typeface="Calibri"/>
                <a:ea typeface="Calibri"/>
                <a:cs typeface="Calibri"/>
                <a:sym typeface="Calibri"/>
              </a:rPr>
              <a:t>God our Heavenly Father is the Father of our spirits; we speak of God the Son as the Father of the righteous. He is regarded as the ‘Father’ because of the relationship between Him and those who accept His gospel, thereby becoming heirs of eternal life. And the third member of the Godhead, God the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Holy Ghost</a:t>
            </a:r>
            <a:r>
              <a:rPr lang="en-US" sz="1200">
                <a:solidFill>
                  <a:schemeClr val="dk1"/>
                </a:solidFill>
                <a:latin typeface="Calibri"/>
                <a:ea typeface="Calibri"/>
                <a:cs typeface="Calibri"/>
                <a:sym typeface="Calibri"/>
              </a:rPr>
              <a:t>, has the specific mission to teach and to testify of truth as it pertains to the divinity of both God the Father and God the Son” (“Building Bridges of Understanding,” </a:t>
            </a:r>
            <a:r>
              <a:rPr i="1" lang="en-US" sz="1200">
                <a:solidFill>
                  <a:schemeClr val="dk1"/>
                </a:solidFill>
                <a:latin typeface="Calibri"/>
                <a:ea typeface="Calibri"/>
                <a:cs typeface="Calibri"/>
                <a:sym typeface="Calibri"/>
              </a:rPr>
              <a:t>Ensign,</a:t>
            </a:r>
            <a:r>
              <a:rPr lang="en-US" sz="1200">
                <a:solidFill>
                  <a:schemeClr val="dk1"/>
                </a:solidFill>
                <a:latin typeface="Calibri"/>
                <a:ea typeface="Calibri"/>
                <a:cs typeface="Calibri"/>
                <a:sym typeface="Calibri"/>
              </a:rPr>
              <a:t> June 1998, 66–67).</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--Christ is “Father as Creator,” “Father of those who abide in His Gospel,” and “Father by Divine Investiture of Authority”—as The representative of Elohim His Father in power and authority (from Joseph F. Smith, Ensign Apr 2002)</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--”Seed of Christ”—Elder Merrill J. Bateman: “The Savior, as a member of the Godhead, knows each of us personally. Isaiah and the prophet Abinadi said that when Christ would ‘make his soul an offering for sin, he shall see his seed’ (</a:t>
            </a:r>
            <a:r>
              <a:rPr lang="en-US" sz="1200" u="sng" strike="noStrike">
                <a:solidFill>
                  <a:schemeClr val="dk1"/>
                </a:solidFill>
                <a:latin typeface="Calibri"/>
                <a:ea typeface="Calibri"/>
                <a:cs typeface="Calibri"/>
                <a:sym typeface="Calibri"/>
                <a:hlinkClick r:id="rId3">
                  <a:extLst>
                    <a:ext uri="{A12FA001-AC4F-418D-AE19-62706E023703}">
                      <ahyp:hlinkClr val="tx"/>
                    </a:ext>
                  </a:extLst>
                </a:hlinkClick>
              </a:rPr>
              <a:t>Isaiah 53:10</a:t>
            </a:r>
            <a:r>
              <a:rPr lang="en-US" sz="1200">
                <a:solidFill>
                  <a:schemeClr val="dk1"/>
                </a:solidFill>
                <a:latin typeface="Calibri"/>
                <a:ea typeface="Calibri"/>
                <a:cs typeface="Calibri"/>
                <a:sym typeface="Calibri"/>
              </a:rPr>
              <a:t>; compare </a:t>
            </a:r>
            <a:r>
              <a:rPr lang="en-US" sz="1200" u="sng" strike="noStrike">
                <a:solidFill>
                  <a:schemeClr val="dk1"/>
                </a:solidFill>
                <a:latin typeface="Calibri"/>
                <a:ea typeface="Calibri"/>
                <a:cs typeface="Calibri"/>
                <a:sym typeface="Calibri"/>
                <a:hlinkClick r:id="rId4">
                  <a:extLst>
                    <a:ext uri="{A12FA001-AC4F-418D-AE19-62706E023703}">
                      <ahyp:hlinkClr val="tx"/>
                    </a:ext>
                  </a:extLst>
                </a:hlinkClick>
              </a:rPr>
              <a:t>Mosiah 15:10</a:t>
            </a:r>
            <a:r>
              <a:rPr lang="en-US" sz="1200">
                <a:solidFill>
                  <a:schemeClr val="dk1"/>
                </a:solidFill>
                <a:latin typeface="Calibri"/>
                <a:ea typeface="Calibri"/>
                <a:cs typeface="Calibri"/>
                <a:sym typeface="Calibri"/>
              </a:rPr>
              <a:t>). Abinadi explains that ‘his seed’ are the righteous, those who follow the prophets (see </a:t>
            </a:r>
            <a:r>
              <a:rPr lang="en-US" sz="1200" u="sng" strike="noStrike">
                <a:solidFill>
                  <a:schemeClr val="dk1"/>
                </a:solidFill>
                <a:latin typeface="Calibri"/>
                <a:ea typeface="Calibri"/>
                <a:cs typeface="Calibri"/>
                <a:sym typeface="Calibri"/>
                <a:hlinkClick r:id="rId5">
                  <a:extLst>
                    <a:ext uri="{A12FA001-AC4F-418D-AE19-62706E023703}">
                      <ahyp:hlinkClr val="tx"/>
                    </a:ext>
                  </a:extLst>
                </a:hlinkClick>
              </a:rPr>
              <a:t>Mosiah 15:11</a:t>
            </a:r>
            <a:r>
              <a:rPr lang="en-US" sz="1200">
                <a:solidFill>
                  <a:schemeClr val="dk1"/>
                </a:solidFill>
                <a:latin typeface="Calibri"/>
                <a:ea typeface="Calibri"/>
                <a:cs typeface="Calibri"/>
                <a:sym typeface="Calibri"/>
              </a:rPr>
              <a:t>). In the garden and on the cross, Jesus saw each of us and not only bore our sins but also experienced our deepest feelings so he would know how to comfort and strengthen us” (in Conference Report, Apr. 1995, 15–16; or </a:t>
            </a:r>
            <a:r>
              <a:rPr i="1" lang="en-US" sz="1200">
                <a:solidFill>
                  <a:schemeClr val="dk1"/>
                </a:solidFill>
                <a:latin typeface="Calibri"/>
                <a:ea typeface="Calibri"/>
                <a:cs typeface="Calibri"/>
                <a:sym typeface="Calibri"/>
              </a:rPr>
              <a:t>Ensign,</a:t>
            </a:r>
            <a:r>
              <a:rPr lang="en-US" sz="1200">
                <a:solidFill>
                  <a:schemeClr val="dk1"/>
                </a:solidFill>
                <a:latin typeface="Calibri"/>
                <a:ea typeface="Calibri"/>
                <a:cs typeface="Calibri"/>
                <a:sym typeface="Calibri"/>
              </a:rPr>
              <a:t> May 1995, 14).</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239" name="Google Shape;239;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is his crime? Verse 8- “Thou hast said that God himself should come down among the children of men..’</a:t>
            </a:r>
            <a:endParaRPr/>
          </a:p>
          <a:p>
            <a:pPr indent="0" lvl="0" marL="0" rtl="0" algn="l">
              <a:spcBef>
                <a:spcPts val="0"/>
              </a:spcBef>
              <a:spcAft>
                <a:spcPts val="0"/>
              </a:spcAft>
              <a:buNone/>
            </a:pPr>
            <a:r>
              <a:rPr lang="en-US"/>
              <a:t>Abinadi’s response to his “crimes”: 17:9-10</a:t>
            </a:r>
            <a:endParaRPr/>
          </a:p>
          <a:p>
            <a:pPr indent="0" lvl="0" marL="0" rtl="0" algn="l">
              <a:spcBef>
                <a:spcPts val="0"/>
              </a:spcBef>
              <a:spcAft>
                <a:spcPts val="0"/>
              </a:spcAft>
              <a:buNone/>
            </a:pPr>
            <a:r>
              <a:rPr lang="en-US"/>
              <a:t>Abinadi’s final words (17:15-20)</a:t>
            </a:r>
            <a:endParaRPr/>
          </a:p>
        </p:txBody>
      </p:sp>
      <p:sp>
        <p:nvSpPr>
          <p:cNvPr id="247" name="Google Shape;247;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a:t>Can we follow the example of Abinadi and live for the Lord by keeping His commandments and by keeping our covenants? </a:t>
            </a:r>
            <a:r>
              <a:rPr lang="en-US"/>
              <a:t>Will</a:t>
            </a:r>
            <a:r>
              <a:rPr i="1" lang="en-US"/>
              <a:t> we?</a:t>
            </a:r>
            <a:endParaRPr/>
          </a:p>
          <a:p>
            <a:pPr indent="0" lvl="0" marL="0" rtl="0" algn="l">
              <a:spcBef>
                <a:spcPts val="0"/>
              </a:spcBef>
              <a:spcAft>
                <a:spcPts val="0"/>
              </a:spcAft>
              <a:buNone/>
            </a:pPr>
            <a:r>
              <a:t/>
            </a:r>
            <a:endParaRPr/>
          </a:p>
        </p:txBody>
      </p:sp>
      <p:sp>
        <p:nvSpPr>
          <p:cNvPr id="255" name="Google Shape;255;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 name="Google Shape;26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Alma is certainly someone who LIVED for the Lord. </a:t>
            </a:r>
            <a:endParaRPr/>
          </a:p>
          <a:p>
            <a:pPr indent="0" lvl="0" marL="0" rtl="0" algn="l">
              <a:spcBef>
                <a:spcPts val="0"/>
              </a:spcBef>
              <a:spcAft>
                <a:spcPts val="0"/>
              </a:spcAft>
              <a:buNone/>
            </a:pPr>
            <a:r>
              <a:rPr lang="en-US"/>
              <a:t>--He believed in Abinadi and was converted, tried to intervene on his behalf, and was driven out and hunted by the servants of the king. Eventually, he began to preach to the people who were willing to listen to him (he “went about privately among the people and began to teach the words of </a:t>
            </a:r>
            <a:r>
              <a:rPr lang="en-US"/>
              <a:t>Abinadi</a:t>
            </a:r>
            <a:r>
              <a:rPr lang="en-US"/>
              <a:t>” (18:1). He taught (v.2) of “the resurrection of the dead, and the redemption of the people…through the </a:t>
            </a:r>
            <a:r>
              <a:rPr lang="en-US"/>
              <a:t>power</a:t>
            </a:r>
            <a:r>
              <a:rPr lang="en-US"/>
              <a:t> and sufferings, and death of Christ, and his </a:t>
            </a:r>
            <a:r>
              <a:rPr lang="en-US"/>
              <a:t>resurrection</a:t>
            </a:r>
            <a:r>
              <a:rPr lang="en-US"/>
              <a:t> and ascension into heaven.” </a:t>
            </a:r>
            <a:endParaRPr/>
          </a:p>
          <a:p>
            <a:pPr indent="0" lvl="0" marL="0" rtl="0" algn="l">
              <a:spcBef>
                <a:spcPts val="0"/>
              </a:spcBef>
              <a:spcAft>
                <a:spcPts val="0"/>
              </a:spcAft>
              <a:buNone/>
            </a:pPr>
            <a:r>
              <a:rPr lang="en-US"/>
              <a:t>--The people gathered near Mormon to hear the words of Alma (v. 7).</a:t>
            </a:r>
            <a:endParaRPr/>
          </a:p>
          <a:p>
            <a:pPr indent="0" lvl="0" marL="0" rtl="0" algn="l">
              <a:spcBef>
                <a:spcPts val="0"/>
              </a:spcBef>
              <a:spcAft>
                <a:spcPts val="0"/>
              </a:spcAft>
              <a:buNone/>
            </a:pPr>
            <a:r>
              <a:rPr lang="en-US"/>
              <a:t>--He then baptized Helam, and the people, through the power of the Priesthood. </a:t>
            </a:r>
            <a:endParaRPr/>
          </a:p>
          <a:p>
            <a:pPr indent="0" lvl="0" marL="0" rtl="0" algn="l">
              <a:spcBef>
                <a:spcPts val="0"/>
              </a:spcBef>
              <a:spcAft>
                <a:spcPts val="0"/>
              </a:spcAft>
              <a:buNone/>
            </a:pPr>
            <a:r>
              <a:rPr lang="en-US"/>
              <a:t>Pres. Joseph Fielding Smith: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“We may conclude that Alma held the priesthood before he, with others, became disturbed with King Noah. Whether this is so or not makes no difference because in the Book of Mosiah it is stated definitely that he had authority [see </a:t>
            </a:r>
            <a:r>
              <a:rPr lang="en-US" sz="1200" u="sng">
                <a:solidFill>
                  <a:schemeClr val="dk1"/>
                </a:solidFill>
                <a:latin typeface="Calibri"/>
                <a:ea typeface="Calibri"/>
                <a:cs typeface="Calibri"/>
                <a:sym typeface="Calibri"/>
                <a:hlinkClick r:id="rId2">
                  <a:extLst>
                    <a:ext uri="{A12FA001-AC4F-418D-AE19-62706E023703}">
                      <ahyp:hlinkClr val="tx"/>
                    </a:ext>
                  </a:extLst>
                </a:hlinkClick>
              </a:rPr>
              <a:t>Mosiah 18:13</a:t>
            </a:r>
            <a:r>
              <a:rPr lang="en-US" sz="1200">
                <a:solidFill>
                  <a:schemeClr val="dk1"/>
                </a:solidFill>
                <a:latin typeface="Calibri"/>
                <a:ea typeface="Calibri"/>
                <a:cs typeface="Calibri"/>
                <a:sym typeface="Calibri"/>
              </a:rPr>
              <a:t>].</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“If he had authority to baptize that is evidence that he had been baptized. Therefore, when Alma baptized himself with Helam that was not a case of Alma baptizing himself, but merely as a token to the Lord of his humility and full repentance” (</a:t>
            </a:r>
            <a:r>
              <a:rPr i="1" lang="en-US" sz="1200">
                <a:solidFill>
                  <a:schemeClr val="dk1"/>
                </a:solidFill>
                <a:latin typeface="Calibri"/>
                <a:ea typeface="Calibri"/>
                <a:cs typeface="Calibri"/>
                <a:sym typeface="Calibri"/>
              </a:rPr>
              <a:t>Answers to Gospel Questions,</a:t>
            </a:r>
            <a:r>
              <a:rPr lang="en-US" sz="1200">
                <a:solidFill>
                  <a:schemeClr val="dk1"/>
                </a:solidFill>
                <a:latin typeface="Calibri"/>
                <a:ea typeface="Calibri"/>
                <a:cs typeface="Calibri"/>
                <a:sym typeface="Calibri"/>
              </a:rPr>
              <a:t> comp. Joseph Fielding Smith Jr., 5 vols. [1957–66], 3:203).</a:t>
            </a:r>
            <a:endParaRPr/>
          </a:p>
          <a:p>
            <a:pPr indent="0" lvl="0" marL="0" rtl="0" algn="l">
              <a:spcBef>
                <a:spcPts val="0"/>
              </a:spcBef>
              <a:spcAft>
                <a:spcPts val="0"/>
              </a:spcAft>
              <a:buNone/>
            </a:pPr>
            <a:r>
              <a:t/>
            </a:r>
            <a:endParaRPr/>
          </a:p>
        </p:txBody>
      </p:sp>
      <p:sp>
        <p:nvSpPr>
          <p:cNvPr id="269" name="Google Shape;269;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Mosiah 18:8-10</a:t>
            </a:r>
            <a:endParaRPr/>
          </a:p>
          <a:p>
            <a:pPr indent="0" lvl="0" marL="0" rtl="0" algn="l">
              <a:spcBef>
                <a:spcPts val="0"/>
              </a:spcBef>
              <a:spcAft>
                <a:spcPts val="0"/>
              </a:spcAft>
              <a:buNone/>
            </a:pPr>
            <a:r>
              <a:rPr lang="en-US"/>
              <a:t>Eventually, the king discovered thm (32) and sought to destroy them by sending his army (33), so the people of Alma departed into the wilderness (450 souls) (34-35)!</a:t>
            </a:r>
            <a:endParaRPr/>
          </a:p>
        </p:txBody>
      </p:sp>
      <p:sp>
        <p:nvSpPr>
          <p:cNvPr id="276" name="Google Shape;27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Gideon sought to slay King Noah (19:1-6), but on the tower, Noah saw the Lamanites upon the people. He was really more concerned about himself, but Gideon let him go and he told the people to flee and he did also flee (9). He commanded the men to leave their wives and children and flee (11). The lamanites had compassion on the children and daughters, and took them captives. Eventually, the men were angry with the king and caused him to die by fire (19-20). His son, Limhi, becomes king. Limhi is righteous, but his people hadn’t been. They are eventually defeated by the lamanites and brought into bondage.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Eventually, Ammon finds them, and they are able to escape. The Lamanites pursue them and find Alma’s people instead. They are brought into bondage, too.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84" name="Google Shape;284;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What do you “live” for? Do you live just because you’re alive? Do you live for your kids, your spouse, your family? Do you live for your work or career, for your hobbies or for fun? Do you live for the gospel, for truth, for the Lord?</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a:p>
        </p:txBody>
      </p:sp>
      <p:sp>
        <p:nvSpPr>
          <p:cNvPr id="165" name="Google Shape;165;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--Zeniff—a Nephite who led a group of his people to Lehi-Nephi, to try and regain some of the land where their ancestors had lived. </a:t>
            </a:r>
            <a:endParaRPr/>
          </a:p>
          <a:p>
            <a:pPr indent="0" lvl="0" marL="0" rtl="0" algn="l">
              <a:spcBef>
                <a:spcPts val="0"/>
              </a:spcBef>
              <a:spcAft>
                <a:spcPts val="0"/>
              </a:spcAft>
              <a:buNone/>
            </a:pPr>
            <a:r>
              <a:rPr lang="en-US"/>
              <a:t>--He and his group left Zarahemla sometime after Mosiah 1 began his reign. </a:t>
            </a:r>
            <a:endParaRPr/>
          </a:p>
          <a:p>
            <a:pPr indent="0" lvl="0" marL="0" rtl="0" algn="l">
              <a:spcBef>
                <a:spcPts val="0"/>
              </a:spcBef>
              <a:spcAft>
                <a:spcPts val="0"/>
              </a:spcAft>
              <a:buNone/>
            </a:pPr>
            <a:r>
              <a:rPr lang="en-US"/>
              <a:t>--Between Mosiah 8-9, we go back in time 80 years, approx.</a:t>
            </a:r>
            <a:endParaRPr/>
          </a:p>
          <a:p>
            <a:pPr indent="0" lvl="0" marL="0" rtl="0" algn="l">
              <a:spcBef>
                <a:spcPts val="0"/>
              </a:spcBef>
              <a:spcAft>
                <a:spcPts val="0"/>
              </a:spcAft>
              <a:buNone/>
            </a:pPr>
            <a:r>
              <a:rPr lang="en-US"/>
              <a:t>--Zeniff begins recounting, in Mos 9, events recorded in Omni 1:27-30. </a:t>
            </a:r>
            <a:endParaRPr/>
          </a:p>
          <a:p>
            <a:pPr indent="-228600" lvl="0" marL="228600" rtl="0" algn="l">
              <a:spcBef>
                <a:spcPts val="0"/>
              </a:spcBef>
              <a:spcAft>
                <a:spcPts val="0"/>
              </a:spcAft>
              <a:buClr>
                <a:schemeClr val="dk1"/>
              </a:buClr>
              <a:buSzPts val="1200"/>
              <a:buFont typeface="Calibri"/>
              <a:buAutoNum type="arabicPeriod"/>
            </a:pPr>
            <a:r>
              <a:rPr lang="en-US"/>
              <a:t>His first journey was with the group who went to the land of Nephi (Omni 1:27) to reclaim the land. When Zeniff saw the good in the Lamanites, he wished their leader to make a treaty with them (Mos 9:1-2) instead of destroying them, but the leader, being a “stiffnecked,”(Omni 27)  and “austere and blood-thirsty”(Mos 9:2) man, instead commanded that Zeniff should be slain (9:2) and ignited a war, destroying all but 50 of their company. This group returned to the land of Zarahemla.</a:t>
            </a:r>
            <a:endParaRPr/>
          </a:p>
          <a:p>
            <a:pPr indent="-228600" lvl="0" marL="228600" rtl="0" algn="l">
              <a:spcBef>
                <a:spcPts val="0"/>
              </a:spcBef>
              <a:spcAft>
                <a:spcPts val="0"/>
              </a:spcAft>
              <a:buClr>
                <a:schemeClr val="dk1"/>
              </a:buClr>
              <a:buSzPts val="1200"/>
              <a:buFont typeface="Calibri"/>
              <a:buAutoNum type="arabicPeriod"/>
            </a:pPr>
            <a:r>
              <a:rPr lang="en-US"/>
              <a:t>Zeniff then took another group back to establish a Nephite colony among the Lamanites, to possess the land of Lehi-Nephi, but he was “over-zealous.”</a:t>
            </a:r>
            <a:endParaRPr/>
          </a:p>
          <a:p>
            <a:pPr indent="-228600" lvl="1" marL="685800" rtl="0" algn="l">
              <a:spcBef>
                <a:spcPts val="0"/>
              </a:spcBef>
              <a:spcAft>
                <a:spcPts val="0"/>
              </a:spcAft>
              <a:buClr>
                <a:schemeClr val="dk1"/>
              </a:buClr>
              <a:buSzPts val="1200"/>
              <a:buFont typeface="Calibri"/>
              <a:buAutoNum type="arabicPeriod"/>
            </a:pPr>
            <a:r>
              <a:rPr i="1" lang="en-US"/>
              <a:t>What does it mean to be “overzealous? </a:t>
            </a:r>
            <a:r>
              <a:rPr lang="en-US"/>
              <a:t>What are the consequences? (poor judgments, being “slow to remember…God” (Mos 9:3) and blinded by “the cunning and craftiness of King Laman” (9:17)</a:t>
            </a:r>
            <a:endParaRPr/>
          </a:p>
          <a:p>
            <a:pPr indent="-228600" lvl="0" marL="228600" rtl="0" algn="l">
              <a:spcBef>
                <a:spcPts val="0"/>
              </a:spcBef>
              <a:spcAft>
                <a:spcPts val="0"/>
              </a:spcAft>
              <a:buClr>
                <a:schemeClr val="dk1"/>
              </a:buClr>
              <a:buSzPts val="1200"/>
              <a:buFont typeface="Calibri"/>
              <a:buAutoNum type="arabicPeriod"/>
            </a:pPr>
            <a:r>
              <a:rPr lang="en-US"/>
              <a:t>But Zeniff also influenced his people for good. He encouraged them to:</a:t>
            </a:r>
            <a:endParaRPr/>
          </a:p>
          <a:p>
            <a:pPr indent="-228600" lvl="1" marL="685800" rtl="0" algn="l">
              <a:spcBef>
                <a:spcPts val="0"/>
              </a:spcBef>
              <a:spcAft>
                <a:spcPts val="0"/>
              </a:spcAft>
              <a:buClr>
                <a:schemeClr val="dk1"/>
              </a:buClr>
              <a:buSzPts val="1200"/>
              <a:buFont typeface="Calibri"/>
              <a:buAutoNum type="arabicPeriod"/>
            </a:pPr>
            <a:r>
              <a:rPr lang="en-US"/>
              <a:t>Repair the city (Mos 9:8) </a:t>
            </a:r>
            <a:endParaRPr/>
          </a:p>
          <a:p>
            <a:pPr indent="-228600" lvl="1" marL="685800" rtl="0" algn="l">
              <a:spcBef>
                <a:spcPts val="0"/>
              </a:spcBef>
              <a:spcAft>
                <a:spcPts val="0"/>
              </a:spcAft>
              <a:buClr>
                <a:schemeClr val="dk1"/>
              </a:buClr>
              <a:buSzPts val="1200"/>
              <a:buFont typeface="Calibri"/>
              <a:buAutoNum type="arabicPeriod"/>
            </a:pPr>
            <a:r>
              <a:rPr lang="en-US"/>
              <a:t>Raise flocks and crops (Mos 10:2, 4)</a:t>
            </a:r>
            <a:endParaRPr/>
          </a:p>
          <a:p>
            <a:pPr indent="-228600" lvl="1" marL="685800" rtl="0" algn="l">
              <a:spcBef>
                <a:spcPts val="0"/>
              </a:spcBef>
              <a:spcAft>
                <a:spcPts val="0"/>
              </a:spcAft>
              <a:buClr>
                <a:schemeClr val="dk1"/>
              </a:buClr>
              <a:buSzPts val="1200"/>
              <a:buFont typeface="Calibri"/>
              <a:buAutoNum type="arabicPeriod"/>
            </a:pPr>
            <a:r>
              <a:rPr lang="en-US"/>
              <a:t>Manufacture clothing (10:5)</a:t>
            </a:r>
            <a:endParaRPr/>
          </a:p>
          <a:p>
            <a:pPr indent="-228600" lvl="1" marL="685800" rtl="0" algn="l">
              <a:spcBef>
                <a:spcPts val="0"/>
              </a:spcBef>
              <a:spcAft>
                <a:spcPts val="0"/>
              </a:spcAft>
              <a:buClr>
                <a:schemeClr val="dk1"/>
              </a:buClr>
              <a:buSzPts val="1200"/>
              <a:buFont typeface="Calibri"/>
              <a:buAutoNum type="arabicPeriod"/>
            </a:pPr>
            <a:r>
              <a:rPr lang="en-US"/>
              <a:t>Defend themselves in the “strength of the Lord” (Mos 9:17)</a:t>
            </a:r>
            <a:endParaRPr/>
          </a:p>
          <a:p>
            <a:pPr indent="0" lvl="1" marL="457200" rtl="0" algn="l">
              <a:spcBef>
                <a:spcPts val="0"/>
              </a:spcBef>
              <a:spcAft>
                <a:spcPts val="0"/>
              </a:spcAft>
              <a:buClr>
                <a:schemeClr val="dk1"/>
              </a:buClr>
              <a:buSzPts val="1200"/>
              <a:buFont typeface="Calibri"/>
              <a:buNone/>
            </a:pPr>
            <a:r>
              <a:rPr lang="en-US"/>
              <a:t>**In fact, Brother Hugh Nibley proposes these are the main reasons King Laman made the deal with Zeniff that his people could possess the land in the first place (Mos 9:6)—because the Lamanites were a “lazy and an idolatrous people and knew the Nephites were industrious. They wanted them to come and make the city great again—and THEN, they would attack and take it back. (Commentary on the BOM, Nibley)</a:t>
            </a:r>
            <a:endParaRPr/>
          </a:p>
          <a:p>
            <a:pPr indent="-152400" lvl="1" marL="685800" rtl="0" algn="l">
              <a:spcBef>
                <a:spcPts val="0"/>
              </a:spcBef>
              <a:spcAft>
                <a:spcPts val="0"/>
              </a:spcAft>
              <a:buClr>
                <a:schemeClr val="dk1"/>
              </a:buClr>
              <a:buSzPts val="1200"/>
              <a:buFont typeface="Calibri"/>
              <a:buNone/>
            </a:pPr>
            <a:r>
              <a:t/>
            </a:r>
            <a:endParaRPr/>
          </a:p>
        </p:txBody>
      </p:sp>
      <p:sp>
        <p:nvSpPr>
          <p:cNvPr id="179" name="Google Shape;179;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“What kind of leader was Zeniff’s son, Noah? Well, he did not walk in the ways of his father, did not keep the commandments of God, instead, he followed the desires of his own heart, had many wives and concubines, caused his people to commit sin, and did that which was abominable in the sight of the Lord (Mosiah 11:1-2).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‘Noah “changed the affairs of the kingdom” (Mosiah 11:4), by taxing the people 20%, or one-fifth part of all they possessed—their gold, silver, ziff, copper, brass, and iron; also one-fifth of their fatlings and grain (Mosiah 11:3), all of this to support himself, his wives and concubines, his priests, and their wives and concubines (Mosiah 11:4). He removed all the righteous priests appointed by Zeniff and appointed those who were lifted up in the pride of their hearts. “Yea, and thus they were supported in their laziness, and in their idolatry, and in their whoredoms, by the taxes which king Noah had put upon his people; thus did the people labor exceedingly to support iniquity. They also became idolatrous, because they were deceived by the vain and flattering words of the king and priests; for they did speak flattering things unto them” (Mosiah 11:6-7). (from http://nephicode.blogspot.com/2015/09/the-unusual-men-zeniff-noah-limhi-ptii.html)</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Hugh Nibley reminds us Noah was actually a “popular” king! “His judgment wasn’t the best, but we overlook the fact that the wicked Noah was an extremely popular king. He was the most popular king in the Book of Mormon. We say, ‘he was wicked; terrible Noah.’ We look at pictures…and say, ‘Ooh, what a fiend he was!’ But he wasn’t that way at all. He was very </a:t>
            </a:r>
            <a:r>
              <a:rPr lang="en-US"/>
              <a:t>popular</a:t>
            </a:r>
            <a:r>
              <a:rPr lang="en-US" sz="1200">
                <a:solidFill>
                  <a:schemeClr val="dk1"/>
                </a:solidFill>
                <a:latin typeface="Calibri"/>
                <a:ea typeface="Calibri"/>
                <a:cs typeface="Calibri"/>
                <a:sym typeface="Calibri"/>
              </a:rPr>
              <a:t>, as I said. Notice when it says, ‘Do that which was abominable in the sight of the Lord,’ that’s a </a:t>
            </a:r>
            <a:r>
              <a:rPr lang="en-US"/>
              <a:t>euphemism</a:t>
            </a:r>
            <a:r>
              <a:rPr lang="en-US" sz="1200">
                <a:solidFill>
                  <a:schemeClr val="dk1"/>
                </a:solidFill>
                <a:latin typeface="Calibri"/>
                <a:ea typeface="Calibri"/>
                <a:cs typeface="Calibri"/>
                <a:sym typeface="Calibri"/>
              </a:rPr>
              <a:t>. That’s when you use one word to cover another word, particularly a displeasing word. Where it is used here, </a:t>
            </a:r>
            <a:r>
              <a:rPr lang="en-US"/>
              <a:t>abominable</a:t>
            </a:r>
            <a:r>
              <a:rPr lang="en-US" sz="1200">
                <a:solidFill>
                  <a:schemeClr val="dk1"/>
                </a:solidFill>
                <a:latin typeface="Calibri"/>
                <a:ea typeface="Calibri"/>
                <a:cs typeface="Calibri"/>
                <a:sym typeface="Calibri"/>
              </a:rPr>
              <a:t> means kinky sex and whoredoms in the plural, all kinds of depravities...What’s more, we read that the people went along with it; they joined him in it. ‘And he did cause his people to commit sin, and do that which was abominable in the sight of the Lord.’ It wasn’t just in his court they were doing it; he set an example that was followed...Notice, ‘Thus did the people labor exceedingly to support iniquity.’ (11:6) The fact that they worked doesn’t sanctify their wealth or the uses of it...it doesn’t mean that it is sanctified at all. Here the people were all for the program. He was a very </a:t>
            </a:r>
            <a:r>
              <a:rPr lang="en-US"/>
              <a:t>popular</a:t>
            </a:r>
            <a:r>
              <a:rPr lang="en-US" sz="1200">
                <a:solidFill>
                  <a:schemeClr val="dk1"/>
                </a:solidFill>
                <a:latin typeface="Calibri"/>
                <a:ea typeface="Calibri"/>
                <a:cs typeface="Calibri"/>
                <a:sym typeface="Calibri"/>
              </a:rPr>
              <a:t> king and put on a great show.” </a:t>
            </a:r>
            <a:r>
              <a:rPr i="1" lang="en-US" sz="1200">
                <a:solidFill>
                  <a:schemeClr val="dk1"/>
                </a:solidFill>
                <a:latin typeface="Calibri"/>
                <a:ea typeface="Calibri"/>
                <a:cs typeface="Calibri"/>
                <a:sym typeface="Calibri"/>
              </a:rPr>
              <a:t>(Commentary on the BOM, loc. 6131)</a:t>
            </a:r>
            <a:endParaRPr i="1"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7" name="Google Shape;18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are 4 major responsibilities of prophets we learn about here?</a:t>
            </a:r>
            <a:endParaRPr/>
          </a:p>
          <a:p>
            <a:pPr indent="0" lvl="0" marL="0" rtl="0" algn="l">
              <a:spcBef>
                <a:spcPts val="0"/>
              </a:spcBef>
              <a:spcAft>
                <a:spcPts val="0"/>
              </a:spcAft>
              <a:buNone/>
            </a:pPr>
            <a:r>
              <a:t/>
            </a:r>
            <a:endParaRPr/>
          </a:p>
        </p:txBody>
      </p:sp>
      <p:sp>
        <p:nvSpPr>
          <p:cNvPr id="195" name="Google Shape;195;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And ancient prophets had the same purposes. Enter Abinadi…</a:t>
            </a:r>
            <a:endParaRPr/>
          </a:p>
        </p:txBody>
      </p:sp>
      <p:sp>
        <p:nvSpPr>
          <p:cNvPr id="202" name="Google Shape;202;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a:r>
            <a:r>
              <a:rPr b="1" lang="en-US"/>
              <a:t>First visit… </a:t>
            </a:r>
            <a:r>
              <a:rPr lang="en-US"/>
              <a:t>(Mos 11:20-25) (repent or God will “visit them in mine anger” (20), “deliver them into the hands of their enemies (21), be “brought into bondage and none shall deliver them except it be the Lord the Almighty God” (23), He will be “slow to hear their cries” (24), He “will not hear their prayers...”(25 READ)) The Lord “delivered him out of their hands” the first time.</a:t>
            </a:r>
            <a:endParaRPr/>
          </a:p>
          <a:p>
            <a:pPr indent="0" lvl="0" marL="0" rtl="0" algn="l">
              <a:spcBef>
                <a:spcPts val="0"/>
              </a:spcBef>
              <a:spcAft>
                <a:spcPts val="0"/>
              </a:spcAft>
              <a:buNone/>
            </a:pPr>
            <a:r>
              <a:rPr lang="en-US"/>
              <a:t>--Two years transpired between his 2 visits, and he came back “in disguise”.</a:t>
            </a:r>
            <a:endParaRPr/>
          </a:p>
          <a:p>
            <a:pPr indent="0" lvl="0" marL="0" rtl="0" algn="l">
              <a:spcBef>
                <a:spcPts val="0"/>
              </a:spcBef>
              <a:spcAft>
                <a:spcPts val="0"/>
              </a:spcAft>
              <a:buNone/>
            </a:pPr>
            <a:r>
              <a:rPr lang="en-US"/>
              <a:t>--How did his message change in the second visit? (prophesied because people had “hardened their hearts” from his first prophecies and “repented not”)</a:t>
            </a:r>
            <a:endParaRPr/>
          </a:p>
          <a:p>
            <a:pPr indent="0" lvl="0" marL="0" rtl="0" algn="l">
              <a:spcBef>
                <a:spcPts val="0"/>
              </a:spcBef>
              <a:spcAft>
                <a:spcPts val="0"/>
              </a:spcAft>
              <a:buNone/>
            </a:pPr>
            <a:r>
              <a:rPr lang="en-US"/>
              <a:t>--</a:t>
            </a:r>
            <a:r>
              <a:rPr b="1" lang="en-US"/>
              <a:t>Second visit...</a:t>
            </a:r>
            <a:r>
              <a:rPr lang="en-US"/>
              <a:t>(Mosiah 12:1-8) (</a:t>
            </a:r>
            <a:r>
              <a:rPr lang="en-US"/>
              <a:t>prophecies</a:t>
            </a:r>
            <a:r>
              <a:rPr lang="en-US"/>
              <a:t> the people will be in bondage (2), destruction of King noah (3), afflictions, famine “howl all the day long” (4), burdens (5), “utterly destroyed” except they repent (8)) The people were angry and bound him and brought him before the king.(9)</a:t>
            </a:r>
            <a:endParaRPr/>
          </a:p>
          <a:p>
            <a:pPr indent="0" lvl="0" marL="0" rtl="0" algn="l">
              <a:spcBef>
                <a:spcPts val="0"/>
              </a:spcBef>
              <a:spcAft>
                <a:spcPts val="0"/>
              </a:spcAft>
              <a:buNone/>
            </a:pPr>
            <a:r>
              <a:rPr lang="en-US"/>
              <a:t>--The people ignored his first warning. Even if they repented now, what consequences would they face? (I will visit them in my anger, yea in my fierce anger...(12:1) [see above!] </a:t>
            </a:r>
            <a:r>
              <a:rPr i="1" lang="en-US"/>
              <a:t>How does this apply to us?</a:t>
            </a:r>
            <a:endParaRPr i="1"/>
          </a:p>
        </p:txBody>
      </p:sp>
      <p:sp>
        <p:nvSpPr>
          <p:cNvPr id="210" name="Google Shape;210;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Abinadi is bound and brought before the king, then begins his great sermon, one Hugh Nibley called “These chapters [12-16] are one of the most important doctrinal parts of the Book of Mormon. Chapters 15 and 16 are probably the hardest chapters in the BOM. Abinadi turned out to be a tremendous teacher, and he was a nobody.” (</a:t>
            </a:r>
            <a:r>
              <a:rPr i="1" lang="en-US"/>
              <a:t>Commentary on the BOM</a:t>
            </a:r>
            <a:r>
              <a:rPr lang="en-US"/>
              <a:t>, loc 6243)</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Abinadi fulfilled his role as a prophet by testifying of the divine mission of Jesus Christ. He quotes Isaiah’s </a:t>
            </a:r>
            <a:r>
              <a:rPr lang="en-US"/>
              <a:t>prophecy</a:t>
            </a:r>
            <a:r>
              <a:rPr lang="en-US"/>
              <a:t> about the Savior’s atoning sacrifice in ch. 14.</a:t>
            </a:r>
            <a:endParaRPr/>
          </a:p>
        </p:txBody>
      </p:sp>
      <p:sp>
        <p:nvSpPr>
          <p:cNvPr id="218" name="Google Shape;218;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3.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5.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 name="Shape 16"/>
        <p:cNvGrpSpPr/>
        <p:nvPr/>
      </p:nvGrpSpPr>
      <p:grpSpPr>
        <a:xfrm>
          <a:off x="0" y="0"/>
          <a:ext cx="0" cy="0"/>
          <a:chOff x="0" y="0"/>
          <a:chExt cx="0" cy="0"/>
        </a:xfrm>
      </p:grpSpPr>
      <p:pic>
        <p:nvPicPr>
          <p:cNvPr descr="TitlePageOverlay.png" id="17" name="Google Shape;17;p2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8" name="Google Shape;18;p23"/>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3"/>
          <p:cNvSpPr txBox="1"/>
          <p:nvPr>
            <p:ph idx="1" type="subTitle"/>
          </p:nvPr>
        </p:nvSpPr>
        <p:spPr>
          <a:xfrm>
            <a:off x="571500" y="4419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20" name="Google Shape;20;p2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23" name="Google Shape;23;p23"/>
          <p:cNvPicPr preferRelativeResize="0"/>
          <p:nvPr/>
        </p:nvPicPr>
        <p:blipFill rotWithShape="1">
          <a:blip r:embed="rId3">
            <a:alphaModFix/>
          </a:blip>
          <a:srcRect b="0" l="0" r="0" t="0"/>
          <a:stretch/>
        </p:blipFill>
        <p:spPr>
          <a:xfrm>
            <a:off x="2705100" y="4191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32"/>
          <p:cNvSpPr txBox="1"/>
          <p:nvPr>
            <p:ph type="title"/>
          </p:nvPr>
        </p:nvSpPr>
        <p:spPr>
          <a:xfrm>
            <a:off x="594360" y="434609"/>
            <a:ext cx="374904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2"/>
          <p:cNvSpPr txBox="1"/>
          <p:nvPr>
            <p:ph idx="1" type="body"/>
          </p:nvPr>
        </p:nvSpPr>
        <p:spPr>
          <a:xfrm>
            <a:off x="594360" y="2551176"/>
            <a:ext cx="3749040" cy="3145536"/>
          </a:xfrm>
          <a:prstGeom prst="rect">
            <a:avLst/>
          </a:prstGeom>
          <a:noFill/>
          <a:ln>
            <a:noFill/>
          </a:ln>
        </p:spPr>
        <p:txBody>
          <a:bodyPr anchorCtr="0" anchor="t" bIns="45700" lIns="91425" spcFirstLastPara="1" rIns="91425" wrap="square" tIns="45700">
            <a:normAutofit/>
          </a:bodyPr>
          <a:lstStyle>
            <a:lvl1pPr indent="-228600" lvl="0" marL="457200" algn="l">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90" name="Google Shape;90;p3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93" name="Google Shape;93;p32"/>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94" name="Google Shape;94;p32"/>
          <p:cNvPicPr preferRelativeResize="0"/>
          <p:nvPr/>
        </p:nvPicPr>
        <p:blipFill rotWithShape="1">
          <a:blip r:embed="rId3">
            <a:alphaModFix/>
          </a:blip>
          <a:srcRect b="0" l="0" r="0" t="0"/>
          <a:stretch/>
        </p:blipFill>
        <p:spPr>
          <a:xfrm rot="308222">
            <a:off x="6798020" y="538594"/>
            <a:ext cx="1808485" cy="516710"/>
          </a:xfrm>
          <a:prstGeom prst="rect">
            <a:avLst/>
          </a:prstGeom>
          <a:noFill/>
          <a:ln>
            <a:noFill/>
          </a:ln>
        </p:spPr>
      </p:pic>
      <p:sp>
        <p:nvSpPr>
          <p:cNvPr id="95" name="Google Shape;95;p32"/>
          <p:cNvSpPr/>
          <p:nvPr>
            <p:ph idx="2" type="pic"/>
          </p:nvPr>
        </p:nvSpPr>
        <p:spPr>
          <a:xfrm rot="150174">
            <a:off x="4827538" y="836203"/>
            <a:ext cx="3657600" cy="493776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7560000" dist="44450" sy="98000" ky="20000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showMasterSp="0">
  <p:cSld name="Picture above Caption">
    <p:spTree>
      <p:nvGrpSpPr>
        <p:cNvPr id="96" name="Shape 96"/>
        <p:cNvGrpSpPr/>
        <p:nvPr/>
      </p:nvGrpSpPr>
      <p:grpSpPr>
        <a:xfrm>
          <a:off x="0" y="0"/>
          <a:ext cx="0" cy="0"/>
          <a:chOff x="0" y="0"/>
          <a:chExt cx="0" cy="0"/>
        </a:xfrm>
      </p:grpSpPr>
      <p:pic>
        <p:nvPicPr>
          <p:cNvPr descr="TitlePageOverlay.png" id="97" name="Google Shape;97;p33"/>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98" name="Google Shape;98;p33"/>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3"/>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00" name="Google Shape;100;p33"/>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3"/>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3"/>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03" name="Google Shape;103;p33"/>
          <p:cNvPicPr preferRelativeResize="0"/>
          <p:nvPr/>
        </p:nvPicPr>
        <p:blipFill rotWithShape="1">
          <a:blip r:embed="rId3">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sp>
        <p:nvSpPr>
          <p:cNvPr id="104" name="Google Shape;104;p33"/>
          <p:cNvSpPr/>
          <p:nvPr>
            <p:ph idx="2" type="pic"/>
          </p:nvPr>
        </p:nvSpPr>
        <p:spPr>
          <a:xfrm rot="-244907">
            <a:off x="2359666" y="458370"/>
            <a:ext cx="4424669" cy="3079124"/>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above Caption" showMasterSp="0">
  <p:cSld name="2 Pictures above Caption">
    <p:spTree>
      <p:nvGrpSpPr>
        <p:cNvPr id="105" name="Shape 105"/>
        <p:cNvGrpSpPr/>
        <p:nvPr/>
      </p:nvGrpSpPr>
      <p:grpSpPr>
        <a:xfrm>
          <a:off x="0" y="0"/>
          <a:ext cx="0" cy="0"/>
          <a:chOff x="0" y="0"/>
          <a:chExt cx="0" cy="0"/>
        </a:xfrm>
      </p:grpSpPr>
      <p:pic>
        <p:nvPicPr>
          <p:cNvPr descr="TitlePageOverlay.png" id="106" name="Google Shape;106;p34"/>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parAvion.png" id="107" name="Google Shape;107;p34"/>
          <p:cNvPicPr preferRelativeResize="0"/>
          <p:nvPr/>
        </p:nvPicPr>
        <p:blipFill rotWithShape="1">
          <a:blip r:embed="rId3">
            <a:alphaModFix/>
          </a:blip>
          <a:srcRect b="0" l="0" r="0" t="0"/>
          <a:stretch/>
        </p:blipFill>
        <p:spPr>
          <a:xfrm rot="308222">
            <a:off x="6835967" y="278688"/>
            <a:ext cx="1695954" cy="484558"/>
          </a:xfrm>
          <a:prstGeom prst="rect">
            <a:avLst/>
          </a:prstGeom>
          <a:noFill/>
          <a:ln>
            <a:noFill/>
          </a:ln>
        </p:spPr>
      </p:pic>
      <p:sp>
        <p:nvSpPr>
          <p:cNvPr id="108" name="Google Shape;108;p34"/>
          <p:cNvSpPr txBox="1"/>
          <p:nvPr>
            <p:ph type="title"/>
          </p:nvPr>
        </p:nvSpPr>
        <p:spPr>
          <a:xfrm>
            <a:off x="571500" y="2924825"/>
            <a:ext cx="8001000" cy="1709928"/>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4000"/>
              <a:buFont typeface="Lustria"/>
              <a:buNone/>
              <a:defRPr b="0" sz="4000">
                <a:solidFill>
                  <a:schemeClr val="dk1"/>
                </a:solidFill>
                <a:latin typeface="Lustria"/>
                <a:ea typeface="Lustria"/>
                <a:cs typeface="Lustria"/>
                <a:sym typeface="Lustri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34"/>
          <p:cNvSpPr txBox="1"/>
          <p:nvPr>
            <p:ph idx="1" type="body"/>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solidFill>
                  <a:schemeClr val="dk1"/>
                </a:solidFill>
                <a:latin typeface="Lustria"/>
                <a:ea typeface="Lustria"/>
                <a:cs typeface="Lustria"/>
                <a:sym typeface="Lustria"/>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10" name="Google Shape;110;p3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3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113" name="Google Shape;113;p34"/>
          <p:cNvPicPr preferRelativeResize="0"/>
          <p:nvPr/>
        </p:nvPicPr>
        <p:blipFill rotWithShape="1">
          <a:blip r:embed="rId4">
            <a:alphaModFix/>
          </a:blip>
          <a:srcRect b="0" l="0" r="0" t="0"/>
          <a:stretch/>
        </p:blipFill>
        <p:spPr>
          <a:xfrm>
            <a:off x="3324225" y="4666129"/>
            <a:ext cx="2495550" cy="95250"/>
          </a:xfrm>
          <a:prstGeom prst="rect">
            <a:avLst/>
          </a:prstGeom>
          <a:noFill/>
          <a:ln>
            <a:noFill/>
          </a:ln>
          <a:effectLst>
            <a:outerShdw blurRad="25400" sx="101000" rotWithShape="0" algn="ctr" sy="101000">
              <a:srgbClr val="000000">
                <a:alpha val="40000"/>
              </a:srgbClr>
            </a:outerShdw>
          </a:effectLst>
        </p:spPr>
      </p:pic>
      <p:pic>
        <p:nvPicPr>
          <p:cNvPr descr="parAvion.png" id="114" name="Google Shape;114;p34"/>
          <p:cNvPicPr preferRelativeResize="0"/>
          <p:nvPr/>
        </p:nvPicPr>
        <p:blipFill rotWithShape="1">
          <a:blip r:embed="rId3">
            <a:alphaModFix/>
          </a:blip>
          <a:srcRect b="0" l="0" r="0" t="0"/>
          <a:stretch/>
        </p:blipFill>
        <p:spPr>
          <a:xfrm rot="-814745">
            <a:off x="2866028" y="3182426"/>
            <a:ext cx="1695954" cy="484558"/>
          </a:xfrm>
          <a:prstGeom prst="rect">
            <a:avLst/>
          </a:prstGeom>
          <a:noFill/>
          <a:ln>
            <a:noFill/>
          </a:ln>
        </p:spPr>
      </p:pic>
      <p:sp>
        <p:nvSpPr>
          <p:cNvPr id="115" name="Google Shape;115;p34"/>
          <p:cNvSpPr/>
          <p:nvPr>
            <p:ph idx="2" type="pic"/>
          </p:nvPr>
        </p:nvSpPr>
        <p:spPr>
          <a:xfrm rot="150321">
            <a:off x="4329929" y="546774"/>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31750" sy="98000" ky="200000">
              <a:srgbClr val="000000">
                <a:alpha val="20000"/>
              </a:srgbClr>
            </a:outerShdw>
          </a:effectLst>
        </p:spPr>
      </p:sp>
      <p:sp>
        <p:nvSpPr>
          <p:cNvPr id="116" name="Google Shape;116;p34"/>
          <p:cNvSpPr/>
          <p:nvPr>
            <p:ph idx="3" type="pic"/>
          </p:nvPr>
        </p:nvSpPr>
        <p:spPr>
          <a:xfrm rot="-219327">
            <a:off x="699762" y="451178"/>
            <a:ext cx="4163077" cy="2961146"/>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ky="200000">
              <a:srgbClr val="000000">
                <a:alpha val="20000"/>
              </a:srgbClr>
            </a:outerShdw>
          </a:effectLst>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showMasterSp="0">
  <p:cSld name="3 Pictures with Caption">
    <p:spTree>
      <p:nvGrpSpPr>
        <p:cNvPr id="117" name="Shape 117"/>
        <p:cNvGrpSpPr/>
        <p:nvPr/>
      </p:nvGrpSpPr>
      <p:grpSpPr>
        <a:xfrm>
          <a:off x="0" y="0"/>
          <a:ext cx="0" cy="0"/>
          <a:chOff x="0" y="0"/>
          <a:chExt cx="0" cy="0"/>
        </a:xfrm>
      </p:grpSpPr>
      <p:pic>
        <p:nvPicPr>
          <p:cNvPr descr="TitlePageOverlay.png" id="118" name="Google Shape;118;p3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9" name="Google Shape;119;p35"/>
          <p:cNvSpPr txBox="1"/>
          <p:nvPr>
            <p:ph idx="1" type="body"/>
          </p:nvPr>
        </p:nvSpPr>
        <p:spPr>
          <a:xfrm>
            <a:off x="4983480" y="4800600"/>
            <a:ext cx="324612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20" name="Google Shape;120;p3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35"/>
          <p:cNvSpPr/>
          <p:nvPr>
            <p:ph idx="2" type="pic"/>
          </p:nvPr>
        </p:nvSpPr>
        <p:spPr>
          <a:xfrm rot="253865">
            <a:off x="4415567" y="369110"/>
            <a:ext cx="3794703" cy="272976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000000" dist="44450" sy="98000" ky="200000">
              <a:srgbClr val="000000">
                <a:alpha val="20000"/>
              </a:srgbClr>
            </a:outerShdw>
          </a:effectLst>
        </p:spPr>
      </p:sp>
      <p:sp>
        <p:nvSpPr>
          <p:cNvPr id="124" name="Google Shape;124;p35"/>
          <p:cNvSpPr/>
          <p:nvPr>
            <p:ph idx="3" type="pic"/>
          </p:nvPr>
        </p:nvSpPr>
        <p:spPr>
          <a:xfrm rot="-626863">
            <a:off x="530124" y="631160"/>
            <a:ext cx="3837559" cy="2604282"/>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25" name="Google Shape;125;p35"/>
          <p:cNvSpPr/>
          <p:nvPr>
            <p:ph idx="4" type="pic"/>
          </p:nvPr>
        </p:nvSpPr>
        <p:spPr>
          <a:xfrm rot="470783">
            <a:off x="708565" y="3070624"/>
            <a:ext cx="3918749" cy="2827517"/>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11400000" dist="44450" sy="98000" ky="200000">
              <a:srgbClr val="000000">
                <a:alpha val="20000"/>
              </a:srgbClr>
            </a:outerShdw>
          </a:effectLst>
        </p:spPr>
      </p:sp>
      <p:sp>
        <p:nvSpPr>
          <p:cNvPr id="126" name="Google Shape;126;p35"/>
          <p:cNvSpPr txBox="1"/>
          <p:nvPr>
            <p:ph type="title"/>
          </p:nvPr>
        </p:nvSpPr>
        <p:spPr>
          <a:xfrm rot="-360000">
            <a:off x="4717562" y="3396154"/>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ictures with Caption" showMasterSp="0">
  <p:cSld name="4 Pictures with Caption">
    <p:spTree>
      <p:nvGrpSpPr>
        <p:cNvPr id="127" name="Shape 127"/>
        <p:cNvGrpSpPr/>
        <p:nvPr/>
      </p:nvGrpSpPr>
      <p:grpSpPr>
        <a:xfrm>
          <a:off x="0" y="0"/>
          <a:ext cx="0" cy="0"/>
          <a:chOff x="0" y="0"/>
          <a:chExt cx="0" cy="0"/>
        </a:xfrm>
      </p:grpSpPr>
      <p:pic>
        <p:nvPicPr>
          <p:cNvPr descr="TitlePageOverlay.png" id="128" name="Google Shape;128;p3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29" name="Google Shape;129;p36"/>
          <p:cNvSpPr txBox="1"/>
          <p:nvPr>
            <p:ph idx="1" type="body"/>
          </p:nvPr>
        </p:nvSpPr>
        <p:spPr>
          <a:xfrm>
            <a:off x="762000" y="4876800"/>
            <a:ext cx="3048000" cy="1188720"/>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a:solidFill>
                  <a:schemeClr val="dk1"/>
                </a:solidFill>
                <a:latin typeface="Pacifico"/>
                <a:ea typeface="Pacifico"/>
                <a:cs typeface="Pacifico"/>
                <a:sym typeface="Pacifico"/>
              </a:defRPr>
            </a:lvl1pPr>
            <a:lvl2pPr indent="-228600" lvl="1" marL="914400" algn="l">
              <a:spcBef>
                <a:spcPts val="3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130" name="Google Shape;130;p3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3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parAvion.png" id="133" name="Google Shape;133;p36"/>
          <p:cNvPicPr preferRelativeResize="0"/>
          <p:nvPr/>
        </p:nvPicPr>
        <p:blipFill rotWithShape="1">
          <a:blip r:embed="rId3">
            <a:alphaModFix/>
          </a:blip>
          <a:srcRect b="0" l="0" r="0" t="0"/>
          <a:stretch/>
        </p:blipFill>
        <p:spPr>
          <a:xfrm rot="308222">
            <a:off x="7428515" y="2619243"/>
            <a:ext cx="1580737" cy="451639"/>
          </a:xfrm>
          <a:prstGeom prst="rect">
            <a:avLst/>
          </a:prstGeom>
          <a:noFill/>
          <a:ln>
            <a:noFill/>
          </a:ln>
        </p:spPr>
      </p:pic>
      <p:pic>
        <p:nvPicPr>
          <p:cNvPr descr="pictureStamp-Frame.png" id="134" name="Google Shape;134;p36"/>
          <p:cNvPicPr preferRelativeResize="0"/>
          <p:nvPr/>
        </p:nvPicPr>
        <p:blipFill rotWithShape="1">
          <a:blip r:embed="rId4">
            <a:alphaModFix/>
          </a:blip>
          <a:srcRect b="0" l="0" r="0" t="0"/>
          <a:stretch/>
        </p:blipFill>
        <p:spPr>
          <a:xfrm rot="322260">
            <a:off x="6339646" y="604321"/>
            <a:ext cx="1610332" cy="2025115"/>
          </a:xfrm>
          <a:prstGeom prst="rect">
            <a:avLst/>
          </a:prstGeom>
          <a:noFill/>
          <a:ln>
            <a:noFill/>
          </a:ln>
        </p:spPr>
      </p:pic>
      <p:pic>
        <p:nvPicPr>
          <p:cNvPr descr="pictureStamp-Frame.png" id="135" name="Google Shape;135;p36"/>
          <p:cNvPicPr preferRelativeResize="0"/>
          <p:nvPr/>
        </p:nvPicPr>
        <p:blipFill rotWithShape="1">
          <a:blip r:embed="rId4">
            <a:alphaModFix/>
          </a:blip>
          <a:srcRect b="0" l="0" r="0" t="0"/>
          <a:stretch/>
        </p:blipFill>
        <p:spPr>
          <a:xfrm rot="322260">
            <a:off x="4891846" y="985321"/>
            <a:ext cx="1610332" cy="2025115"/>
          </a:xfrm>
          <a:prstGeom prst="rect">
            <a:avLst/>
          </a:prstGeom>
          <a:noFill/>
          <a:ln>
            <a:noFill/>
          </a:ln>
        </p:spPr>
      </p:pic>
      <p:sp>
        <p:nvSpPr>
          <p:cNvPr id="136" name="Google Shape;136;p36"/>
          <p:cNvSpPr/>
          <p:nvPr>
            <p:ph idx="2" type="pic"/>
          </p:nvPr>
        </p:nvSpPr>
        <p:spPr>
          <a:xfrm rot="247118">
            <a:off x="5075220" y="1165774"/>
            <a:ext cx="1243584" cy="1664208"/>
          </a:xfrm>
          <a:prstGeom prst="rect">
            <a:avLst/>
          </a:prstGeom>
          <a:solidFill>
            <a:srgbClr val="ECECEC"/>
          </a:solidFill>
          <a:ln>
            <a:noFill/>
          </a:ln>
        </p:spPr>
      </p:sp>
      <p:sp>
        <p:nvSpPr>
          <p:cNvPr id="137" name="Google Shape;137;p36"/>
          <p:cNvSpPr/>
          <p:nvPr>
            <p:ph idx="3" type="pic"/>
          </p:nvPr>
        </p:nvSpPr>
        <p:spPr>
          <a:xfrm rot="271248">
            <a:off x="6523020" y="784774"/>
            <a:ext cx="1243584" cy="1664208"/>
          </a:xfrm>
          <a:prstGeom prst="rect">
            <a:avLst/>
          </a:prstGeom>
          <a:solidFill>
            <a:srgbClr val="ECECEC"/>
          </a:solidFill>
          <a:ln>
            <a:noFill/>
          </a:ln>
        </p:spPr>
      </p:sp>
      <p:sp>
        <p:nvSpPr>
          <p:cNvPr id="138" name="Google Shape;138;p36"/>
          <p:cNvSpPr/>
          <p:nvPr>
            <p:ph idx="4" type="pic"/>
          </p:nvPr>
        </p:nvSpPr>
        <p:spPr>
          <a:xfrm rot="253865">
            <a:off x="4519045" y="2873698"/>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6900000" dist="44450" sy="98000" ky="200000">
              <a:srgbClr val="000000">
                <a:alpha val="20000"/>
              </a:srgbClr>
            </a:outerShdw>
          </a:effectLst>
        </p:spPr>
      </p:sp>
      <p:sp>
        <p:nvSpPr>
          <p:cNvPr id="139" name="Google Shape;139;p36"/>
          <p:cNvSpPr/>
          <p:nvPr>
            <p:ph idx="5" type="pic"/>
          </p:nvPr>
        </p:nvSpPr>
        <p:spPr>
          <a:xfrm rot="-406512">
            <a:off x="610678" y="450635"/>
            <a:ext cx="3931920" cy="2834640"/>
          </a:xfrm>
          <a:prstGeom prst="rect">
            <a:avLst/>
          </a:prstGeom>
          <a:solidFill>
            <a:srgbClr val="ECECEC"/>
          </a:solidFill>
          <a:ln cap="sq" cmpd="sng" w="31750">
            <a:solidFill>
              <a:srgbClr val="FDFDFD"/>
            </a:solidFill>
            <a:prstDash val="solid"/>
            <a:miter lim="800000"/>
            <a:headEnd len="sm" w="sm" type="none"/>
            <a:tailEnd len="sm" w="sm" type="none"/>
          </a:ln>
          <a:effectLst>
            <a:outerShdw blurRad="88900" kx="110000" rotWithShape="0" algn="tl" dir="900000" dist="44450" sy="98000" ky="200000">
              <a:srgbClr val="000000">
                <a:alpha val="20000"/>
              </a:srgbClr>
            </a:outerShdw>
          </a:effectLst>
        </p:spPr>
      </p:sp>
      <p:sp>
        <p:nvSpPr>
          <p:cNvPr id="140" name="Google Shape;140;p36"/>
          <p:cNvSpPr txBox="1"/>
          <p:nvPr>
            <p:ph type="title"/>
          </p:nvPr>
        </p:nvSpPr>
        <p:spPr>
          <a:xfrm rot="-360000">
            <a:off x="455724" y="3551615"/>
            <a:ext cx="3474720" cy="109728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1pPr>
            <a:lvl2pPr lvl="1">
              <a:spcBef>
                <a:spcPts val="3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1" name="Shape 141"/>
        <p:cNvGrpSpPr/>
        <p:nvPr/>
      </p:nvGrpSpPr>
      <p:grpSpPr>
        <a:xfrm>
          <a:off x="0" y="0"/>
          <a:ext cx="0" cy="0"/>
          <a:chOff x="0" y="0"/>
          <a:chExt cx="0" cy="0"/>
        </a:xfrm>
      </p:grpSpPr>
      <p:sp>
        <p:nvSpPr>
          <p:cNvPr id="142" name="Google Shape;142;p3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3" name="Google Shape;143;p37"/>
          <p:cNvSpPr txBox="1"/>
          <p:nvPr>
            <p:ph idx="1" type="body"/>
          </p:nvPr>
        </p:nvSpPr>
        <p:spPr>
          <a:xfrm rot="5400000">
            <a:off x="2514600" y="-38100"/>
            <a:ext cx="4114800" cy="80010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44" name="Google Shape;144;p3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3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147" name="Google Shape;147;p37"/>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38"/>
          <p:cNvSpPr txBox="1"/>
          <p:nvPr>
            <p:ph type="title"/>
          </p:nvPr>
        </p:nvSpPr>
        <p:spPr>
          <a:xfrm rot="5400000">
            <a:off x="4907428" y="2367055"/>
            <a:ext cx="5461001" cy="188258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4400"/>
              <a:buFont typeface="Lustr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8"/>
          <p:cNvSpPr txBox="1"/>
          <p:nvPr>
            <p:ph idx="1" type="body"/>
          </p:nvPr>
        </p:nvSpPr>
        <p:spPr>
          <a:xfrm rot="5400000">
            <a:off x="732117" y="423956"/>
            <a:ext cx="5461001" cy="5768788"/>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151" name="Google Shape;151;p3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3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verticalRule.png" id="154" name="Google Shape;154;p38"/>
          <p:cNvPicPr preferRelativeResize="0"/>
          <p:nvPr/>
        </p:nvPicPr>
        <p:blipFill rotWithShape="1">
          <a:blip r:embed="rId2">
            <a:alphaModFix/>
          </a:blip>
          <a:srcRect b="0" l="0" r="0" t="0"/>
          <a:stretch/>
        </p:blipFill>
        <p:spPr>
          <a:xfrm>
            <a:off x="6512859" y="1562100"/>
            <a:ext cx="152400" cy="37338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4"/>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a:lvl1pPr>
            <a:lvl2pPr indent="-342900" lvl="1" marL="914400" algn="l">
              <a:spcBef>
                <a:spcPts val="2000"/>
              </a:spcBef>
              <a:spcAft>
                <a:spcPts val="0"/>
              </a:spcAft>
              <a:buSzPts val="1800"/>
              <a:buChar char="🟇"/>
              <a:defRPr/>
            </a:lvl2pPr>
            <a:lvl3pPr indent="-342900" lvl="2" marL="1371600" algn="l">
              <a:spcBef>
                <a:spcPts val="1000"/>
              </a:spcBef>
              <a:spcAft>
                <a:spcPts val="0"/>
              </a:spcAft>
              <a:buClr>
                <a:schemeClr val="dk1"/>
              </a:buClr>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Clr>
                <a:schemeClr val="dk1"/>
              </a:buClr>
              <a:buSzPts val="1800"/>
              <a:buChar char="🟇"/>
              <a:defRPr/>
            </a:lvl5pPr>
            <a:lvl6pPr indent="-342900" lvl="5" marL="2743200" algn="l">
              <a:spcBef>
                <a:spcPts val="1000"/>
              </a:spcBef>
              <a:spcAft>
                <a:spcPts val="0"/>
              </a:spcAft>
              <a:buSzPts val="1800"/>
              <a:buChar char="🟇"/>
              <a:defRPr/>
            </a:lvl6pPr>
            <a:lvl7pPr indent="-342900" lvl="6" marL="3200400" algn="l">
              <a:spcBef>
                <a:spcPts val="600"/>
              </a:spcBef>
              <a:spcAft>
                <a:spcPts val="0"/>
              </a:spcAft>
              <a:buClr>
                <a:schemeClr val="dk1"/>
              </a:buClr>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Clr>
                <a:schemeClr val="dk1"/>
              </a:buClr>
              <a:buSzPts val="1800"/>
              <a:buChar char="🟇"/>
              <a:defRPr/>
            </a:lvl9pPr>
          </a:lstStyle>
          <a:p/>
        </p:txBody>
      </p:sp>
      <p:sp>
        <p:nvSpPr>
          <p:cNvPr id="27" name="Google Shape;27;p24"/>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4"/>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4"/>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0" name="Google Shape;30;p24"/>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1" name="Shape 31"/>
        <p:cNvGrpSpPr/>
        <p:nvPr/>
      </p:nvGrpSpPr>
      <p:grpSpPr>
        <a:xfrm>
          <a:off x="0" y="0"/>
          <a:ext cx="0" cy="0"/>
          <a:chOff x="0" y="0"/>
          <a:chExt cx="0" cy="0"/>
        </a:xfrm>
      </p:grpSpPr>
      <p:sp>
        <p:nvSpPr>
          <p:cNvPr id="32" name="Google Shape;32;p2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5"/>
          <p:cNvSpPr txBox="1"/>
          <p:nvPr>
            <p:ph idx="1" type="body"/>
          </p:nvPr>
        </p:nvSpPr>
        <p:spPr>
          <a:xfrm>
            <a:off x="57150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4" name="Google Shape;34;p25"/>
          <p:cNvSpPr txBox="1"/>
          <p:nvPr>
            <p:ph idx="2" type="body"/>
          </p:nvPr>
        </p:nvSpPr>
        <p:spPr>
          <a:xfrm>
            <a:off x="4823460" y="1936751"/>
            <a:ext cx="3749040" cy="4102100"/>
          </a:xfrm>
          <a:prstGeom prst="rect">
            <a:avLst/>
          </a:prstGeom>
          <a:noFill/>
          <a:ln>
            <a:noFill/>
          </a:ln>
        </p:spPr>
        <p:txBody>
          <a:bodyPr anchorCtr="0" anchor="t" bIns="45700" lIns="91425" spcFirstLastPara="1" rIns="91425" wrap="square" tIns="45700">
            <a:normAutofit/>
          </a:bodyPr>
          <a:lstStyle>
            <a:lvl1pPr indent="-355600" lvl="0" marL="457200" algn="l">
              <a:spcBef>
                <a:spcPts val="0"/>
              </a:spcBef>
              <a:spcAft>
                <a:spcPts val="0"/>
              </a:spcAft>
              <a:buClr>
                <a:schemeClr val="dk1"/>
              </a:buClr>
              <a:buSzPts val="2000"/>
              <a:buChar char="🟇"/>
              <a:defRPr sz="2000"/>
            </a:lvl1pPr>
            <a:lvl2pPr indent="-342900" lvl="1" marL="914400" algn="l">
              <a:spcBef>
                <a:spcPts val="16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35" name="Google Shape;35;p25"/>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5"/>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5"/>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38" name="Google Shape;38;p25"/>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3 Pictures" showMasterSp="0">
  <p:cSld name="Title Slide with 3 Pictures">
    <p:spTree>
      <p:nvGrpSpPr>
        <p:cNvPr id="39" name="Shape 39"/>
        <p:cNvGrpSpPr/>
        <p:nvPr/>
      </p:nvGrpSpPr>
      <p:grpSpPr>
        <a:xfrm>
          <a:off x="0" y="0"/>
          <a:ext cx="0" cy="0"/>
          <a:chOff x="0" y="0"/>
          <a:chExt cx="0" cy="0"/>
        </a:xfrm>
      </p:grpSpPr>
      <p:pic>
        <p:nvPicPr>
          <p:cNvPr descr="TitlePageOverlay.png" id="40" name="Google Shape;40;p26"/>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26"/>
          <p:cNvSpPr txBox="1"/>
          <p:nvPr>
            <p:ph type="ctrTitle"/>
          </p:nvPr>
        </p:nvSpPr>
        <p:spPr>
          <a:xfrm>
            <a:off x="571500" y="2057401"/>
            <a:ext cx="8001000" cy="2424766"/>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sz="5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subTitle"/>
          </p:nvPr>
        </p:nvSpPr>
        <p:spPr>
          <a:xfrm>
            <a:off x="571500" y="4800600"/>
            <a:ext cx="8001000" cy="1219200"/>
          </a:xfrm>
          <a:prstGeom prst="rect">
            <a:avLst/>
          </a:prstGeom>
          <a:noFill/>
          <a:ln>
            <a:noFill/>
          </a:ln>
        </p:spPr>
        <p:txBody>
          <a:bodyPr anchorCtr="0" anchor="t" bIns="45700" lIns="91425" spcFirstLastPara="1" rIns="91425" wrap="square" tIns="45700">
            <a:normAutofit/>
          </a:bodyPr>
          <a:lstStyle>
            <a:lvl1pPr lvl="0" algn="ctr">
              <a:spcBef>
                <a:spcPts val="0"/>
              </a:spcBef>
              <a:spcAft>
                <a:spcPts val="0"/>
              </a:spcAft>
              <a:buClr>
                <a:schemeClr val="dk1"/>
              </a:buClr>
              <a:buSzPts val="2400"/>
              <a:buNone/>
              <a:defRPr>
                <a:solidFill>
                  <a:schemeClr val="dk1"/>
                </a:solidFill>
              </a:defRPr>
            </a:lvl1pPr>
            <a:lvl2pPr lvl="1" algn="ctr">
              <a:spcBef>
                <a:spcPts val="0"/>
              </a:spcBef>
              <a:spcAft>
                <a:spcPts val="0"/>
              </a:spcAft>
              <a:buSzPts val="2200"/>
              <a:buNone/>
              <a:defRPr>
                <a:solidFill>
                  <a:srgbClr val="888888"/>
                </a:solidFill>
              </a:defRPr>
            </a:lvl2pPr>
            <a:lvl3pPr lvl="2" algn="ctr">
              <a:spcBef>
                <a:spcPts val="1000"/>
              </a:spcBef>
              <a:spcAft>
                <a:spcPts val="0"/>
              </a:spcAft>
              <a:buClr>
                <a:srgbClr val="888888"/>
              </a:buClr>
              <a:buSzPts val="2000"/>
              <a:buNone/>
              <a:defRPr>
                <a:solidFill>
                  <a:srgbClr val="888888"/>
                </a:solidFill>
              </a:defRPr>
            </a:lvl3pPr>
            <a:lvl4pPr lvl="3" algn="ctr">
              <a:spcBef>
                <a:spcPts val="1000"/>
              </a:spcBef>
              <a:spcAft>
                <a:spcPts val="0"/>
              </a:spcAft>
              <a:buSzPts val="1800"/>
              <a:buNone/>
              <a:defRPr>
                <a:solidFill>
                  <a:srgbClr val="888888"/>
                </a:solidFill>
              </a:defRPr>
            </a:lvl4pPr>
            <a:lvl5pPr lvl="4" algn="ctr">
              <a:spcBef>
                <a:spcPts val="1000"/>
              </a:spcBef>
              <a:spcAft>
                <a:spcPts val="0"/>
              </a:spcAft>
              <a:buClr>
                <a:srgbClr val="888888"/>
              </a:buClr>
              <a:buSzPts val="1800"/>
              <a:buNone/>
              <a:defRPr>
                <a:solidFill>
                  <a:srgbClr val="888888"/>
                </a:solidFill>
              </a:defRPr>
            </a:lvl5pPr>
            <a:lvl6pPr lvl="5" algn="ctr">
              <a:spcBef>
                <a:spcPts val="1000"/>
              </a:spcBef>
              <a:spcAft>
                <a:spcPts val="0"/>
              </a:spcAft>
              <a:buSzPts val="1800"/>
              <a:buNone/>
              <a:defRPr>
                <a:solidFill>
                  <a:srgbClr val="888888"/>
                </a:solidFill>
              </a:defRPr>
            </a:lvl6pPr>
            <a:lvl7pPr lvl="6" algn="ctr">
              <a:spcBef>
                <a:spcPts val="600"/>
              </a:spcBef>
              <a:spcAft>
                <a:spcPts val="0"/>
              </a:spcAft>
              <a:buClr>
                <a:srgbClr val="888888"/>
              </a:buClr>
              <a:buSzPts val="1800"/>
              <a:buNone/>
              <a:defRPr>
                <a:solidFill>
                  <a:srgbClr val="888888"/>
                </a:solidFill>
              </a:defRPr>
            </a:lvl7pPr>
            <a:lvl8pPr lvl="7" algn="ctr">
              <a:spcBef>
                <a:spcPts val="600"/>
              </a:spcBef>
              <a:spcAft>
                <a:spcPts val="0"/>
              </a:spcAft>
              <a:buSzPts val="1800"/>
              <a:buNone/>
              <a:defRPr>
                <a:solidFill>
                  <a:srgbClr val="888888"/>
                </a:solidFill>
              </a:defRPr>
            </a:lvl8pPr>
            <a:lvl9pPr lvl="8" algn="ctr">
              <a:spcBef>
                <a:spcPts val="600"/>
              </a:spcBef>
              <a:spcAft>
                <a:spcPts val="600"/>
              </a:spcAft>
              <a:buClr>
                <a:srgbClr val="888888"/>
              </a:buClr>
              <a:buSzPts val="1800"/>
              <a:buNone/>
              <a:defRPr>
                <a:solidFill>
                  <a:srgbClr val="888888"/>
                </a:solidFill>
              </a:defRPr>
            </a:lvl9pPr>
          </a:lstStyle>
          <a:p/>
        </p:txBody>
      </p:sp>
      <p:sp>
        <p:nvSpPr>
          <p:cNvPr id="43" name="Google Shape;43;p26"/>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6"/>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6"/>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46" name="Google Shape;46;p26"/>
          <p:cNvPicPr preferRelativeResize="0"/>
          <p:nvPr/>
        </p:nvPicPr>
        <p:blipFill rotWithShape="1">
          <a:blip r:embed="rId3">
            <a:alphaModFix/>
          </a:blip>
          <a:srcRect b="0" l="0" r="0" t="0"/>
          <a:stretch/>
        </p:blipFill>
        <p:spPr>
          <a:xfrm>
            <a:off x="2705100" y="4572000"/>
            <a:ext cx="3733800" cy="152400"/>
          </a:xfrm>
          <a:prstGeom prst="rect">
            <a:avLst/>
          </a:prstGeom>
          <a:noFill/>
          <a:ln>
            <a:noFill/>
          </a:ln>
          <a:effectLst>
            <a:outerShdw blurRad="25400" sx="101000" rotWithShape="0" algn="ctr" sy="101000">
              <a:srgbClr val="000000">
                <a:alpha val="40000"/>
              </a:srgbClr>
            </a:outerShdw>
          </a:effectLst>
        </p:spPr>
      </p:pic>
      <p:pic>
        <p:nvPicPr>
          <p:cNvPr descr="pictureStamp-Frame.png" id="47" name="Google Shape;47;p26"/>
          <p:cNvPicPr preferRelativeResize="0"/>
          <p:nvPr/>
        </p:nvPicPr>
        <p:blipFill rotWithShape="1">
          <a:blip r:embed="rId4">
            <a:alphaModFix/>
          </a:blip>
          <a:srcRect b="0" l="0" r="0" t="0"/>
          <a:stretch/>
        </p:blipFill>
        <p:spPr>
          <a:xfrm rot="-233340">
            <a:off x="5138374" y="599839"/>
            <a:ext cx="1610332" cy="2025115"/>
          </a:xfrm>
          <a:prstGeom prst="rect">
            <a:avLst/>
          </a:prstGeom>
          <a:noFill/>
          <a:ln>
            <a:noFill/>
          </a:ln>
        </p:spPr>
      </p:pic>
      <p:pic>
        <p:nvPicPr>
          <p:cNvPr descr="pictureStamp-Frame.png" id="48" name="Google Shape;48;p26"/>
          <p:cNvPicPr preferRelativeResize="0"/>
          <p:nvPr/>
        </p:nvPicPr>
        <p:blipFill rotWithShape="1">
          <a:blip r:embed="rId4">
            <a:alphaModFix/>
          </a:blip>
          <a:srcRect b="0" l="0" r="0" t="0"/>
          <a:stretch/>
        </p:blipFill>
        <p:spPr>
          <a:xfrm rot="-270224">
            <a:off x="2072772" y="555386"/>
            <a:ext cx="1610332" cy="2025115"/>
          </a:xfrm>
          <a:prstGeom prst="rect">
            <a:avLst/>
          </a:prstGeom>
          <a:noFill/>
          <a:ln>
            <a:noFill/>
          </a:ln>
        </p:spPr>
      </p:pic>
      <p:sp>
        <p:nvSpPr>
          <p:cNvPr id="49" name="Google Shape;49;p26"/>
          <p:cNvSpPr/>
          <p:nvPr>
            <p:ph idx="2" type="pic"/>
          </p:nvPr>
        </p:nvSpPr>
        <p:spPr>
          <a:xfrm rot="-345366">
            <a:off x="2256146" y="735839"/>
            <a:ext cx="1243584" cy="1664208"/>
          </a:xfrm>
          <a:prstGeom prst="rect">
            <a:avLst/>
          </a:prstGeom>
          <a:solidFill>
            <a:srgbClr val="ECECEC"/>
          </a:solidFill>
          <a:ln>
            <a:noFill/>
          </a:ln>
        </p:spPr>
      </p:sp>
      <p:sp>
        <p:nvSpPr>
          <p:cNvPr id="50" name="Google Shape;50;p26"/>
          <p:cNvSpPr/>
          <p:nvPr>
            <p:ph idx="3" type="pic"/>
          </p:nvPr>
        </p:nvSpPr>
        <p:spPr>
          <a:xfrm rot="-284352">
            <a:off x="5321748" y="780292"/>
            <a:ext cx="1243584" cy="1664208"/>
          </a:xfrm>
          <a:prstGeom prst="rect">
            <a:avLst/>
          </a:prstGeom>
          <a:solidFill>
            <a:srgbClr val="ECECEC"/>
          </a:solidFill>
          <a:ln>
            <a:noFill/>
          </a:ln>
        </p:spPr>
      </p:sp>
      <p:pic>
        <p:nvPicPr>
          <p:cNvPr descr="pictureStamp-Frame.png" id="51" name="Google Shape;51;p26"/>
          <p:cNvPicPr preferRelativeResize="0"/>
          <p:nvPr/>
        </p:nvPicPr>
        <p:blipFill rotWithShape="1">
          <a:blip r:embed="rId4">
            <a:alphaModFix/>
          </a:blip>
          <a:srcRect b="0" l="0" r="0" t="0"/>
          <a:stretch/>
        </p:blipFill>
        <p:spPr>
          <a:xfrm rot="151790">
            <a:off x="3591963" y="936015"/>
            <a:ext cx="1610332" cy="2025115"/>
          </a:xfrm>
          <a:prstGeom prst="rect">
            <a:avLst/>
          </a:prstGeom>
          <a:noFill/>
          <a:ln>
            <a:noFill/>
          </a:ln>
        </p:spPr>
      </p:pic>
      <p:sp>
        <p:nvSpPr>
          <p:cNvPr id="52" name="Google Shape;52;p26"/>
          <p:cNvSpPr/>
          <p:nvPr>
            <p:ph idx="4" type="pic"/>
          </p:nvPr>
        </p:nvSpPr>
        <p:spPr>
          <a:xfrm rot="100778">
            <a:off x="3775337" y="1116468"/>
            <a:ext cx="1243584" cy="1664208"/>
          </a:xfrm>
          <a:prstGeom prst="rect">
            <a:avLst/>
          </a:prstGeom>
          <a:solidFill>
            <a:srgbClr val="ECECEC"/>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3" name="Shape 53"/>
        <p:cNvGrpSpPr/>
        <p:nvPr/>
      </p:nvGrpSpPr>
      <p:grpSpPr>
        <a:xfrm>
          <a:off x="0" y="0"/>
          <a:ext cx="0" cy="0"/>
          <a:chOff x="0" y="0"/>
          <a:chExt cx="0" cy="0"/>
        </a:xfrm>
      </p:grpSpPr>
      <p:sp>
        <p:nvSpPr>
          <p:cNvPr id="54" name="Google Shape;54;p27"/>
          <p:cNvSpPr txBox="1"/>
          <p:nvPr>
            <p:ph type="title"/>
          </p:nvPr>
        </p:nvSpPr>
        <p:spPr>
          <a:xfrm>
            <a:off x="571500" y="1282700"/>
            <a:ext cx="8001000" cy="19177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5600"/>
              <a:buFont typeface="Lustria"/>
              <a:buNone/>
              <a:defRPr b="0" sz="5600" cap="non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7"/>
          <p:cNvSpPr txBox="1"/>
          <p:nvPr>
            <p:ph idx="1" type="body"/>
          </p:nvPr>
        </p:nvSpPr>
        <p:spPr>
          <a:xfrm>
            <a:off x="571500" y="3644153"/>
            <a:ext cx="8001000" cy="833718"/>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2000"/>
              <a:buNone/>
              <a:defRPr sz="2000" cap="none">
                <a:solidFill>
                  <a:schemeClr val="dk1"/>
                </a:solidFill>
              </a:defRPr>
            </a:lvl1pPr>
            <a:lvl2pPr indent="-228600" lvl="1" marL="914400" algn="l">
              <a:spcBef>
                <a:spcPts val="0"/>
              </a:spcBef>
              <a:spcAft>
                <a:spcPts val="0"/>
              </a:spcAft>
              <a:buSzPts val="1800"/>
              <a:buNone/>
              <a:defRPr sz="1800">
                <a:solidFill>
                  <a:srgbClr val="888888"/>
                </a:solidFill>
              </a:defRPr>
            </a:lvl2pPr>
            <a:lvl3pPr indent="-228600" lvl="2" marL="1371600" algn="l">
              <a:spcBef>
                <a:spcPts val="1000"/>
              </a:spcBef>
              <a:spcAft>
                <a:spcPts val="0"/>
              </a:spcAft>
              <a:buClr>
                <a:srgbClr val="888888"/>
              </a:buClr>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Clr>
                <a:srgbClr val="888888"/>
              </a:buClr>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600"/>
              </a:spcBef>
              <a:spcAft>
                <a:spcPts val="0"/>
              </a:spcAft>
              <a:buClr>
                <a:srgbClr val="888888"/>
              </a:buClr>
              <a:buSzPts val="1400"/>
              <a:buNone/>
              <a:defRPr sz="1400">
                <a:solidFill>
                  <a:srgbClr val="888888"/>
                </a:solidFill>
              </a:defRPr>
            </a:lvl7pPr>
            <a:lvl8pPr indent="-228600" lvl="7" marL="3657600" algn="l">
              <a:spcBef>
                <a:spcPts val="600"/>
              </a:spcBef>
              <a:spcAft>
                <a:spcPts val="0"/>
              </a:spcAft>
              <a:buSzPts val="1400"/>
              <a:buNone/>
              <a:defRPr sz="1400">
                <a:solidFill>
                  <a:srgbClr val="888888"/>
                </a:solidFill>
              </a:defRPr>
            </a:lvl8pPr>
            <a:lvl9pPr indent="-228600" lvl="8" marL="4114800" algn="l">
              <a:spcBef>
                <a:spcPts val="600"/>
              </a:spcBef>
              <a:spcAft>
                <a:spcPts val="600"/>
              </a:spcAft>
              <a:buClr>
                <a:srgbClr val="888888"/>
              </a:buClr>
              <a:buSzPts val="1400"/>
              <a:buNone/>
              <a:defRPr sz="1400">
                <a:solidFill>
                  <a:srgbClr val="888888"/>
                </a:solidFill>
              </a:defRPr>
            </a:lvl9pPr>
          </a:lstStyle>
          <a:p/>
        </p:txBody>
      </p:sp>
      <p:sp>
        <p:nvSpPr>
          <p:cNvPr id="56" name="Google Shape;56;p27"/>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7"/>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59" name="Google Shape;59;p27"/>
          <p:cNvPicPr preferRelativeResize="0"/>
          <p:nvPr/>
        </p:nvPicPr>
        <p:blipFill rotWithShape="1">
          <a:blip r:embed="rId2">
            <a:alphaModFix/>
          </a:blip>
          <a:srcRect b="0" l="0" r="0" t="0"/>
          <a:stretch/>
        </p:blipFill>
        <p:spPr>
          <a:xfrm>
            <a:off x="2705100" y="33528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0" name="Shape 60"/>
        <p:cNvGrpSpPr/>
        <p:nvPr/>
      </p:nvGrpSpPr>
      <p:grpSpPr>
        <a:xfrm>
          <a:off x="0" y="0"/>
          <a:ext cx="0" cy="0"/>
          <a:chOff x="0" y="0"/>
          <a:chExt cx="0" cy="0"/>
        </a:xfrm>
      </p:grpSpPr>
      <p:sp>
        <p:nvSpPr>
          <p:cNvPr id="61" name="Google Shape;61;p2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5400"/>
              <a:buFont typeface="Lustri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8"/>
          <p:cNvSpPr txBox="1"/>
          <p:nvPr>
            <p:ph idx="1" type="body"/>
          </p:nvPr>
        </p:nvSpPr>
        <p:spPr>
          <a:xfrm>
            <a:off x="57150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3" name="Google Shape;63;p28"/>
          <p:cNvSpPr txBox="1"/>
          <p:nvPr>
            <p:ph idx="2" type="body"/>
          </p:nvPr>
        </p:nvSpPr>
        <p:spPr>
          <a:xfrm>
            <a:off x="57150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4" name="Google Shape;64;p28"/>
          <p:cNvSpPr txBox="1"/>
          <p:nvPr>
            <p:ph idx="3" type="body"/>
          </p:nvPr>
        </p:nvSpPr>
        <p:spPr>
          <a:xfrm>
            <a:off x="4823460" y="1874838"/>
            <a:ext cx="3749040" cy="639762"/>
          </a:xfrm>
          <a:prstGeom prst="rect">
            <a:avLst/>
          </a:prstGeom>
          <a:noFill/>
          <a:ln>
            <a:noFill/>
          </a:ln>
        </p:spPr>
        <p:txBody>
          <a:bodyPr anchorCtr="0" anchor="ctr" bIns="45700" lIns="91425" spcFirstLastPara="1" rIns="91425" wrap="square" tIns="45700">
            <a:noAutofit/>
          </a:bodyPr>
          <a:lstStyle>
            <a:lvl1pPr indent="-228600" lvl="0" marL="457200" algn="ctr">
              <a:spcBef>
                <a:spcPts val="0"/>
              </a:spcBef>
              <a:spcAft>
                <a:spcPts val="0"/>
              </a:spcAft>
              <a:buClr>
                <a:schemeClr val="dk1"/>
              </a:buClr>
              <a:buSzPts val="2400"/>
              <a:buNone/>
              <a:defRPr b="0" sz="2400"/>
            </a:lvl1pPr>
            <a:lvl2pPr indent="-228600" lvl="1" marL="914400" algn="l">
              <a:spcBef>
                <a:spcPts val="0"/>
              </a:spcBef>
              <a:spcAft>
                <a:spcPts val="0"/>
              </a:spcAft>
              <a:buSzPts val="2000"/>
              <a:buNone/>
              <a:defRPr b="1" sz="2000"/>
            </a:lvl2pPr>
            <a:lvl3pPr indent="-228600" lvl="2" marL="1371600" algn="l">
              <a:spcBef>
                <a:spcPts val="1000"/>
              </a:spcBef>
              <a:spcAft>
                <a:spcPts val="0"/>
              </a:spcAft>
              <a:buClr>
                <a:schemeClr val="dk1"/>
              </a:buClr>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Clr>
                <a:schemeClr val="dk1"/>
              </a:buClr>
              <a:buSzPts val="1600"/>
              <a:buNone/>
              <a:defRPr b="1" sz="1600"/>
            </a:lvl5pPr>
            <a:lvl6pPr indent="-228600" lvl="5" marL="2743200" algn="l">
              <a:spcBef>
                <a:spcPts val="1000"/>
              </a:spcBef>
              <a:spcAft>
                <a:spcPts val="0"/>
              </a:spcAft>
              <a:buSzPts val="1600"/>
              <a:buNone/>
              <a:defRPr b="1" sz="1600"/>
            </a:lvl6pPr>
            <a:lvl7pPr indent="-228600" lvl="6" marL="3200400" algn="l">
              <a:spcBef>
                <a:spcPts val="600"/>
              </a:spcBef>
              <a:spcAft>
                <a:spcPts val="0"/>
              </a:spcAft>
              <a:buClr>
                <a:schemeClr val="dk1"/>
              </a:buClr>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Clr>
                <a:schemeClr val="dk1"/>
              </a:buClr>
              <a:buSzPts val="1600"/>
              <a:buNone/>
              <a:defRPr b="1" sz="1600"/>
            </a:lvl9pPr>
          </a:lstStyle>
          <a:p/>
        </p:txBody>
      </p:sp>
      <p:sp>
        <p:nvSpPr>
          <p:cNvPr id="65" name="Google Shape;65;p28"/>
          <p:cNvSpPr txBox="1"/>
          <p:nvPr>
            <p:ph idx="4" type="body"/>
          </p:nvPr>
        </p:nvSpPr>
        <p:spPr>
          <a:xfrm>
            <a:off x="4823460" y="2590800"/>
            <a:ext cx="3749040" cy="3448050"/>
          </a:xfrm>
          <a:prstGeom prst="rect">
            <a:avLst/>
          </a:prstGeom>
          <a:noFill/>
          <a:ln>
            <a:noFill/>
          </a:ln>
        </p:spPr>
        <p:txBody>
          <a:bodyPr anchorCtr="0" anchor="t" bIns="45700" lIns="91425" spcFirstLastPara="1" rIns="91425" wrap="square" tIns="45700">
            <a:normAutofit/>
          </a:bodyPr>
          <a:lstStyle>
            <a:lvl1pPr indent="-342900" lvl="0" marL="457200" algn="l">
              <a:spcBef>
                <a:spcPts val="0"/>
              </a:spcBef>
              <a:spcAft>
                <a:spcPts val="0"/>
              </a:spcAft>
              <a:buClr>
                <a:schemeClr val="dk1"/>
              </a:buClr>
              <a:buSzPts val="1800"/>
              <a:buChar char="🟇"/>
              <a:defRPr sz="1800"/>
            </a:lvl1pPr>
            <a:lvl2pPr indent="-342900" lvl="1" marL="914400" algn="l">
              <a:spcBef>
                <a:spcPts val="1400"/>
              </a:spcBef>
              <a:spcAft>
                <a:spcPts val="0"/>
              </a:spcAft>
              <a:buSzPts val="1800"/>
              <a:buChar char="🟇"/>
              <a:defRPr sz="1800"/>
            </a:lvl2pPr>
            <a:lvl3pPr indent="-342900" lvl="2" marL="1371600" algn="l">
              <a:spcBef>
                <a:spcPts val="1000"/>
              </a:spcBef>
              <a:spcAft>
                <a:spcPts val="0"/>
              </a:spcAft>
              <a:buClr>
                <a:schemeClr val="dk1"/>
              </a:buClr>
              <a:buSzPts val="1800"/>
              <a:buChar char="🟇"/>
              <a:defRPr sz="18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42900" lvl="5" marL="2743200" algn="l">
              <a:spcBef>
                <a:spcPts val="1000"/>
              </a:spcBef>
              <a:spcAft>
                <a:spcPts val="0"/>
              </a:spcAft>
              <a:buSzPts val="1800"/>
              <a:buChar char="🟇"/>
              <a:defRPr sz="1800"/>
            </a:lvl6pPr>
            <a:lvl7pPr indent="-342900" lvl="6" marL="3200400" algn="l">
              <a:spcBef>
                <a:spcPts val="600"/>
              </a:spcBef>
              <a:spcAft>
                <a:spcPts val="0"/>
              </a:spcAft>
              <a:buClr>
                <a:schemeClr val="dk1"/>
              </a:buClr>
              <a:buSzPts val="1800"/>
              <a:buChar char="🟇"/>
              <a:defRPr sz="1800"/>
            </a:lvl7pPr>
            <a:lvl8pPr indent="-342900" lvl="7" marL="3657600" algn="l">
              <a:spcBef>
                <a:spcPts val="600"/>
              </a:spcBef>
              <a:spcAft>
                <a:spcPts val="0"/>
              </a:spcAft>
              <a:buSzPts val="1800"/>
              <a:buChar char="🟇"/>
              <a:defRPr sz="1800"/>
            </a:lvl8pPr>
            <a:lvl9pPr indent="-342900" lvl="8" marL="4114800" algn="l">
              <a:spcBef>
                <a:spcPts val="600"/>
              </a:spcBef>
              <a:spcAft>
                <a:spcPts val="600"/>
              </a:spcAft>
              <a:buClr>
                <a:schemeClr val="dk1"/>
              </a:buClr>
              <a:buSzPts val="1800"/>
              <a:buChar char="🟇"/>
              <a:defRPr sz="1800"/>
            </a:lvl9pPr>
          </a:lstStyle>
          <a:p/>
        </p:txBody>
      </p:sp>
      <p:sp>
        <p:nvSpPr>
          <p:cNvPr id="66" name="Google Shape;66;p28"/>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8"/>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tandardRule.png" id="69" name="Google Shape;69;p28"/>
          <p:cNvPicPr preferRelativeResize="0"/>
          <p:nvPr/>
        </p:nvPicPr>
        <p:blipFill rotWithShape="1">
          <a:blip r:embed="rId2">
            <a:alphaModFix/>
          </a:blip>
          <a:srcRect b="0" l="0" r="0" t="0"/>
          <a:stretch/>
        </p:blipFill>
        <p:spPr>
          <a:xfrm>
            <a:off x="2705100" y="1524000"/>
            <a:ext cx="3733800" cy="15240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2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29"/>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5" name="Shape 75"/>
        <p:cNvGrpSpPr/>
        <p:nvPr/>
      </p:nvGrpSpPr>
      <p:grpSpPr>
        <a:xfrm>
          <a:off x="0" y="0"/>
          <a:ext cx="0" cy="0"/>
          <a:chOff x="0" y="0"/>
          <a:chExt cx="0" cy="0"/>
        </a:xfrm>
      </p:grpSpPr>
      <p:sp>
        <p:nvSpPr>
          <p:cNvPr id="76" name="Google Shape;76;p30"/>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0"/>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31"/>
          <p:cNvSpPr txBox="1"/>
          <p:nvPr>
            <p:ph type="title"/>
          </p:nvPr>
        </p:nvSpPr>
        <p:spPr>
          <a:xfrm>
            <a:off x="596153" y="443752"/>
            <a:ext cx="3749040" cy="170777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dk1"/>
              </a:buClr>
              <a:buSzPts val="3600"/>
              <a:buFont typeface="Lustria"/>
              <a:buNone/>
              <a:defRPr b="0"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1"/>
          <p:cNvSpPr txBox="1"/>
          <p:nvPr>
            <p:ph idx="1" type="body"/>
          </p:nvPr>
        </p:nvSpPr>
        <p:spPr>
          <a:xfrm>
            <a:off x="4827494" y="430306"/>
            <a:ext cx="3749040" cy="5608544"/>
          </a:xfrm>
          <a:prstGeom prst="rect">
            <a:avLst/>
          </a:prstGeom>
          <a:noFill/>
          <a:ln>
            <a:noFill/>
          </a:ln>
        </p:spPr>
        <p:txBody>
          <a:bodyPr anchorCtr="0" anchor="t" bIns="45700" lIns="91425" spcFirstLastPara="1" rIns="91425" wrap="square" tIns="45700">
            <a:normAutofit/>
          </a:bodyPr>
          <a:lstStyle>
            <a:lvl1pPr indent="-381000" lvl="0" marL="457200" algn="l">
              <a:spcBef>
                <a:spcPts val="0"/>
              </a:spcBef>
              <a:spcAft>
                <a:spcPts val="0"/>
              </a:spcAft>
              <a:buClr>
                <a:schemeClr val="dk1"/>
              </a:buClr>
              <a:buSzPts val="2400"/>
              <a:buChar char="🟇"/>
              <a:defRPr sz="2400"/>
            </a:lvl1pPr>
            <a:lvl2pPr indent="-368300" lvl="1" marL="914400" algn="l">
              <a:spcBef>
                <a:spcPts val="2000"/>
              </a:spcBef>
              <a:spcAft>
                <a:spcPts val="0"/>
              </a:spcAft>
              <a:buSzPts val="2200"/>
              <a:buChar char="🟇"/>
              <a:defRPr sz="2200"/>
            </a:lvl2pPr>
            <a:lvl3pPr indent="-355600" lvl="2" marL="1371600" algn="l">
              <a:spcBef>
                <a:spcPts val="1000"/>
              </a:spcBef>
              <a:spcAft>
                <a:spcPts val="0"/>
              </a:spcAft>
              <a:buClr>
                <a:schemeClr val="dk1"/>
              </a:buClr>
              <a:buSzPts val="2000"/>
              <a:buChar char="🟇"/>
              <a:defRPr sz="2000"/>
            </a:lvl3pPr>
            <a:lvl4pPr indent="-342900" lvl="3" marL="1828800" algn="l">
              <a:spcBef>
                <a:spcPts val="1000"/>
              </a:spcBef>
              <a:spcAft>
                <a:spcPts val="0"/>
              </a:spcAft>
              <a:buSzPts val="1800"/>
              <a:buChar char="🟇"/>
              <a:defRPr sz="1800"/>
            </a:lvl4pPr>
            <a:lvl5pPr indent="-342900" lvl="4" marL="2286000" algn="l">
              <a:spcBef>
                <a:spcPts val="1000"/>
              </a:spcBef>
              <a:spcAft>
                <a:spcPts val="0"/>
              </a:spcAft>
              <a:buClr>
                <a:schemeClr val="dk1"/>
              </a:buClr>
              <a:buSzPts val="1800"/>
              <a:buChar char="🟇"/>
              <a:defRPr sz="1800"/>
            </a:lvl5pPr>
            <a:lvl6pPr indent="-355600" lvl="5" marL="2743200" algn="l">
              <a:spcBef>
                <a:spcPts val="1000"/>
              </a:spcBef>
              <a:spcAft>
                <a:spcPts val="0"/>
              </a:spcAft>
              <a:buSzPts val="2000"/>
              <a:buChar char="🟇"/>
              <a:defRPr sz="2000"/>
            </a:lvl6pPr>
            <a:lvl7pPr indent="-355600" lvl="6" marL="3200400" algn="l">
              <a:spcBef>
                <a:spcPts val="600"/>
              </a:spcBef>
              <a:spcAft>
                <a:spcPts val="0"/>
              </a:spcAft>
              <a:buClr>
                <a:schemeClr val="dk1"/>
              </a:buClr>
              <a:buSzPts val="2000"/>
              <a:buChar char="🟇"/>
              <a:defRPr sz="2000"/>
            </a:lvl7pPr>
            <a:lvl8pPr indent="-355600" lvl="7" marL="3657600" algn="l">
              <a:spcBef>
                <a:spcPts val="600"/>
              </a:spcBef>
              <a:spcAft>
                <a:spcPts val="0"/>
              </a:spcAft>
              <a:buSzPts val="2000"/>
              <a:buChar char="🟇"/>
              <a:defRPr sz="2000"/>
            </a:lvl8pPr>
            <a:lvl9pPr indent="-355600" lvl="8" marL="4114800" algn="l">
              <a:spcBef>
                <a:spcPts val="600"/>
              </a:spcBef>
              <a:spcAft>
                <a:spcPts val="600"/>
              </a:spcAft>
              <a:buClr>
                <a:schemeClr val="dk1"/>
              </a:buClr>
              <a:buSzPts val="2000"/>
              <a:buChar char="🟇"/>
              <a:defRPr sz="2000"/>
            </a:lvl9pPr>
          </a:lstStyle>
          <a:p/>
        </p:txBody>
      </p:sp>
      <p:sp>
        <p:nvSpPr>
          <p:cNvPr id="82" name="Google Shape;82;p31"/>
          <p:cNvSpPr txBox="1"/>
          <p:nvPr>
            <p:ph idx="2" type="body"/>
          </p:nvPr>
        </p:nvSpPr>
        <p:spPr>
          <a:xfrm>
            <a:off x="596153" y="2554940"/>
            <a:ext cx="3749040" cy="3146613"/>
          </a:xfrm>
          <a:prstGeom prst="rect">
            <a:avLst/>
          </a:prstGeom>
          <a:noFill/>
          <a:ln>
            <a:noFill/>
          </a:ln>
        </p:spPr>
        <p:txBody>
          <a:bodyPr anchorCtr="0" anchor="t" bIns="45700" lIns="91425" spcFirstLastPara="1" rIns="91425" wrap="square" tIns="45700">
            <a:normAutofit/>
          </a:bodyPr>
          <a:lstStyle>
            <a:lvl1pPr indent="-228600" lvl="0" marL="457200" algn="ctr">
              <a:spcBef>
                <a:spcPts val="0"/>
              </a:spcBef>
              <a:spcAft>
                <a:spcPts val="0"/>
              </a:spcAft>
              <a:buClr>
                <a:schemeClr val="dk1"/>
              </a:buClr>
              <a:buSzPts val="1800"/>
              <a:buNone/>
              <a:defRPr sz="1800"/>
            </a:lvl1pPr>
            <a:lvl2pPr indent="-228600" lvl="1" marL="914400" algn="l">
              <a:spcBef>
                <a:spcPts val="1000"/>
              </a:spcBef>
              <a:spcAft>
                <a:spcPts val="0"/>
              </a:spcAft>
              <a:buSzPts val="1200"/>
              <a:buNone/>
              <a:defRPr sz="1200"/>
            </a:lvl2pPr>
            <a:lvl3pPr indent="-228600" lvl="2" marL="1371600" algn="l">
              <a:spcBef>
                <a:spcPts val="1000"/>
              </a:spcBef>
              <a:spcAft>
                <a:spcPts val="0"/>
              </a:spcAft>
              <a:buClr>
                <a:schemeClr val="dk1"/>
              </a:buClr>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Clr>
                <a:schemeClr val="dk1"/>
              </a:buClr>
              <a:buSzPts val="900"/>
              <a:buNone/>
              <a:defRPr sz="900"/>
            </a:lvl5pPr>
            <a:lvl6pPr indent="-228600" lvl="5" marL="2743200" algn="l">
              <a:spcBef>
                <a:spcPts val="1000"/>
              </a:spcBef>
              <a:spcAft>
                <a:spcPts val="0"/>
              </a:spcAft>
              <a:buSzPts val="900"/>
              <a:buNone/>
              <a:defRPr sz="900"/>
            </a:lvl6pPr>
            <a:lvl7pPr indent="-228600" lvl="6" marL="3200400" algn="l">
              <a:spcBef>
                <a:spcPts val="600"/>
              </a:spcBef>
              <a:spcAft>
                <a:spcPts val="0"/>
              </a:spcAft>
              <a:buClr>
                <a:schemeClr val="dk1"/>
              </a:buClr>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Clr>
                <a:schemeClr val="dk1"/>
              </a:buClr>
              <a:buSzPts val="900"/>
              <a:buNone/>
              <a:defRPr sz="900"/>
            </a:lvl9pPr>
          </a:lstStyle>
          <a:p/>
        </p:txBody>
      </p:sp>
      <p:sp>
        <p:nvSpPr>
          <p:cNvPr id="83" name="Google Shape;83;p31"/>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1"/>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pic>
        <p:nvPicPr>
          <p:cNvPr descr="shortRule.png" id="86" name="Google Shape;86;p31"/>
          <p:cNvPicPr preferRelativeResize="0"/>
          <p:nvPr/>
        </p:nvPicPr>
        <p:blipFill rotWithShape="1">
          <a:blip r:embed="rId2">
            <a:alphaModFix/>
          </a:blip>
          <a:srcRect b="0" l="0" r="0" t="0"/>
          <a:stretch/>
        </p:blipFill>
        <p:spPr>
          <a:xfrm>
            <a:off x="1222898" y="2305609"/>
            <a:ext cx="2495550" cy="95250"/>
          </a:xfrm>
          <a:prstGeom prst="rect">
            <a:avLst/>
          </a:prstGeom>
          <a:noFill/>
          <a:ln>
            <a:noFill/>
          </a:ln>
          <a:effectLst>
            <a:outerShdw blurRad="25400" sx="101000" rotWithShape="0" algn="ctr" sy="101000">
              <a:srgbClr val="000000">
                <a:alpha val="40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F8E"/>
            </a:gs>
            <a:gs pos="40000">
              <a:srgbClr val="FFF19F"/>
            </a:gs>
            <a:gs pos="100000">
              <a:srgbClr val="A06F00"/>
            </a:gs>
          </a:gsLst>
          <a:path path="circle">
            <a:fillToRect b="50%" l="50%" r="50%" t="50%"/>
          </a:path>
          <a:tileRect/>
        </a:gradFill>
      </p:bgPr>
    </p:bg>
    <p:spTree>
      <p:nvGrpSpPr>
        <p:cNvPr id="9" name="Shape 9"/>
        <p:cNvGrpSpPr/>
        <p:nvPr/>
      </p:nvGrpSpPr>
      <p:grpSpPr>
        <a:xfrm>
          <a:off x="0" y="0"/>
          <a:ext cx="0" cy="0"/>
          <a:chOff x="0" y="0"/>
          <a:chExt cx="0" cy="0"/>
        </a:xfrm>
      </p:grpSpPr>
      <p:pic>
        <p:nvPicPr>
          <p:cNvPr descr="TextPageOverlay.png" id="10" name="Google Shape;10;p22"/>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22"/>
          <p:cNvSpPr txBox="1"/>
          <p:nvPr>
            <p:ph idx="11" type="ftr"/>
          </p:nvPr>
        </p:nvSpPr>
        <p:spPr>
          <a:xfrm>
            <a:off x="571500" y="6158753"/>
            <a:ext cx="3200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2" name="Google Shape;12;p2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chemeClr val="dk1"/>
              </a:buClr>
              <a:buSzPts val="5400"/>
              <a:buFont typeface="Lustria"/>
              <a:buNone/>
              <a:defRPr b="0" i="0" sz="5400" u="none" cap="none" strike="noStrike">
                <a:solidFill>
                  <a:schemeClr val="dk1"/>
                </a:solidFill>
                <a:latin typeface="Lustria"/>
                <a:ea typeface="Lustria"/>
                <a:cs typeface="Lustria"/>
                <a:sym typeface="Lustr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2"/>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0"/>
              </a:spcBef>
              <a:spcAft>
                <a:spcPts val="0"/>
              </a:spcAft>
              <a:buClr>
                <a:schemeClr val="dk1"/>
              </a:buClr>
              <a:buSzPts val="2400"/>
              <a:buFont typeface="Noto Sans Symbols"/>
              <a:buChar char="🟇"/>
              <a:defRPr b="0" i="0" sz="2400" u="none" cap="none" strike="noStrike">
                <a:solidFill>
                  <a:schemeClr val="dk1"/>
                </a:solidFill>
                <a:latin typeface="Lustria"/>
                <a:ea typeface="Lustria"/>
                <a:cs typeface="Lustria"/>
                <a:sym typeface="Lustria"/>
              </a:defRPr>
            </a:lvl1pPr>
            <a:lvl2pPr indent="-368300" lvl="1" marL="914400" marR="0" rtl="0" algn="l">
              <a:spcBef>
                <a:spcPts val="2000"/>
              </a:spcBef>
              <a:spcAft>
                <a:spcPts val="0"/>
              </a:spcAft>
              <a:buClr>
                <a:schemeClr val="lt2"/>
              </a:buClr>
              <a:buSzPts val="2200"/>
              <a:buFont typeface="Noto Sans Symbols"/>
              <a:buChar char="🟇"/>
              <a:defRPr b="0" i="0" sz="2200" u="none" cap="none" strike="noStrike">
                <a:solidFill>
                  <a:schemeClr val="dk1"/>
                </a:solidFill>
                <a:latin typeface="Lustria"/>
                <a:ea typeface="Lustria"/>
                <a:cs typeface="Lustria"/>
                <a:sym typeface="Lustria"/>
              </a:defRPr>
            </a:lvl2pPr>
            <a:lvl3pPr indent="-355600" lvl="2" marL="1371600" marR="0" rtl="0" algn="l">
              <a:spcBef>
                <a:spcPts val="1000"/>
              </a:spcBef>
              <a:spcAft>
                <a:spcPts val="0"/>
              </a:spcAft>
              <a:buClr>
                <a:schemeClr val="dk1"/>
              </a:buClr>
              <a:buSzPts val="2000"/>
              <a:buFont typeface="Noto Sans Symbols"/>
              <a:buChar char="🟇"/>
              <a:defRPr b="0" i="0" sz="2000" u="none" cap="none" strike="noStrike">
                <a:solidFill>
                  <a:schemeClr val="dk1"/>
                </a:solidFill>
                <a:latin typeface="Lustria"/>
                <a:ea typeface="Lustria"/>
                <a:cs typeface="Lustria"/>
                <a:sym typeface="Lustria"/>
              </a:defRPr>
            </a:lvl3pPr>
            <a:lvl4pPr indent="-342900" lvl="3" marL="18288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4pPr>
            <a:lvl5pPr indent="-342900" lvl="4" marL="2286000" marR="0" rtl="0" algn="l">
              <a:spcBef>
                <a:spcPts val="10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5pPr>
            <a:lvl6pPr indent="-342900" lvl="5" marL="2743200" marR="0" rtl="0" algn="l">
              <a:spcBef>
                <a:spcPts val="10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6pPr>
            <a:lvl7pPr indent="-342900" lvl="6" marL="3200400" marR="0" rtl="0" algn="l">
              <a:spcBef>
                <a:spcPts val="600"/>
              </a:spcBef>
              <a:spcAft>
                <a:spcPts val="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7pPr>
            <a:lvl8pPr indent="-342900" lvl="7" marL="3657600" marR="0" rtl="0" algn="l">
              <a:spcBef>
                <a:spcPts val="600"/>
              </a:spcBef>
              <a:spcAft>
                <a:spcPts val="0"/>
              </a:spcAft>
              <a:buClr>
                <a:schemeClr val="lt2"/>
              </a:buClr>
              <a:buSzPts val="1800"/>
              <a:buFont typeface="Noto Sans Symbols"/>
              <a:buChar char="🟇"/>
              <a:defRPr b="0" i="0" sz="1800" u="none" cap="none" strike="noStrike">
                <a:solidFill>
                  <a:schemeClr val="dk1"/>
                </a:solidFill>
                <a:latin typeface="Lustria"/>
                <a:ea typeface="Lustria"/>
                <a:cs typeface="Lustria"/>
                <a:sym typeface="Lustria"/>
              </a:defRPr>
            </a:lvl8pPr>
            <a:lvl9pPr indent="-342900" lvl="8" marL="4114800" marR="0" rtl="0" algn="l">
              <a:spcBef>
                <a:spcPts val="600"/>
              </a:spcBef>
              <a:spcAft>
                <a:spcPts val="600"/>
              </a:spcAft>
              <a:buClr>
                <a:schemeClr val="dk1"/>
              </a:buClr>
              <a:buSzPts val="1800"/>
              <a:buFont typeface="Noto Sans Symbols"/>
              <a:buChar char="🟇"/>
              <a:defRPr b="0" i="0" sz="1800" u="none" cap="none" strike="noStrike">
                <a:solidFill>
                  <a:schemeClr val="dk1"/>
                </a:solidFill>
                <a:latin typeface="Lustria"/>
                <a:ea typeface="Lustria"/>
                <a:cs typeface="Lustria"/>
                <a:sym typeface="Lustria"/>
              </a:defRPr>
            </a:lvl9pPr>
          </a:lstStyle>
          <a:p/>
        </p:txBody>
      </p:sp>
      <p:sp>
        <p:nvSpPr>
          <p:cNvPr id="14" name="Google Shape;14;p22"/>
          <p:cNvSpPr txBox="1"/>
          <p:nvPr>
            <p:ph idx="10" type="dt"/>
          </p:nvPr>
        </p:nvSpPr>
        <p:spPr>
          <a:xfrm>
            <a:off x="5372100" y="6158753"/>
            <a:ext cx="32004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lt2"/>
                </a:solidFill>
                <a:latin typeface="Lustria"/>
                <a:ea typeface="Lustria"/>
                <a:cs typeface="Lustria"/>
                <a:sym typeface="Lustria"/>
              </a:defRPr>
            </a:lvl1pPr>
            <a:lvl2pPr lvl="1"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2pPr>
            <a:lvl3pPr lvl="2"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3pPr>
            <a:lvl4pPr lvl="3"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4pPr>
            <a:lvl5pPr lvl="4"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5pPr>
            <a:lvl6pPr lvl="5"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6pPr>
            <a:lvl7pPr lvl="6"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7pPr>
            <a:lvl8pPr lvl="7"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8pPr>
            <a:lvl9pPr lvl="8" marR="0" rtl="0" algn="l">
              <a:spcBef>
                <a:spcPts val="0"/>
              </a:spcBef>
              <a:spcAft>
                <a:spcPts val="0"/>
              </a:spcAft>
              <a:buSzPts val="1400"/>
              <a:buNone/>
              <a:defRPr b="0" i="0" sz="1800" u="none" cap="none" strike="noStrike">
                <a:solidFill>
                  <a:schemeClr val="dk1"/>
                </a:solidFill>
                <a:latin typeface="Lustria"/>
                <a:ea typeface="Lustria"/>
                <a:cs typeface="Lustria"/>
                <a:sym typeface="Lustria"/>
              </a:defRPr>
            </a:lvl9pPr>
          </a:lstStyle>
          <a:p/>
        </p:txBody>
      </p:sp>
      <p:sp>
        <p:nvSpPr>
          <p:cNvPr id="15" name="Google Shape;15;p22"/>
          <p:cNvSpPr txBox="1"/>
          <p:nvPr>
            <p:ph idx="12" type="sldNum"/>
          </p:nvPr>
        </p:nvSpPr>
        <p:spPr>
          <a:xfrm>
            <a:off x="4046220" y="6158753"/>
            <a:ext cx="105156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2"/>
                </a:solidFill>
                <a:latin typeface="Lustria"/>
                <a:ea typeface="Lustria"/>
                <a:cs typeface="Lustria"/>
                <a:sym typeface="Lustria"/>
              </a:defRPr>
            </a:lvl1pPr>
            <a:lvl2pPr indent="0" lvl="1" marL="0" marR="0" rtl="0" algn="ctr">
              <a:spcBef>
                <a:spcPts val="0"/>
              </a:spcBef>
              <a:buNone/>
              <a:defRPr b="0" i="0" sz="1200" u="none" cap="none" strike="noStrike">
                <a:solidFill>
                  <a:schemeClr val="lt2"/>
                </a:solidFill>
                <a:latin typeface="Lustria"/>
                <a:ea typeface="Lustria"/>
                <a:cs typeface="Lustria"/>
                <a:sym typeface="Lustria"/>
              </a:defRPr>
            </a:lvl2pPr>
            <a:lvl3pPr indent="0" lvl="2" marL="0" marR="0" rtl="0" algn="ctr">
              <a:spcBef>
                <a:spcPts val="0"/>
              </a:spcBef>
              <a:buNone/>
              <a:defRPr b="0" i="0" sz="1200" u="none" cap="none" strike="noStrike">
                <a:solidFill>
                  <a:schemeClr val="lt2"/>
                </a:solidFill>
                <a:latin typeface="Lustria"/>
                <a:ea typeface="Lustria"/>
                <a:cs typeface="Lustria"/>
                <a:sym typeface="Lustria"/>
              </a:defRPr>
            </a:lvl3pPr>
            <a:lvl4pPr indent="0" lvl="3" marL="0" marR="0" rtl="0" algn="ctr">
              <a:spcBef>
                <a:spcPts val="0"/>
              </a:spcBef>
              <a:buNone/>
              <a:defRPr b="0" i="0" sz="1200" u="none" cap="none" strike="noStrike">
                <a:solidFill>
                  <a:schemeClr val="lt2"/>
                </a:solidFill>
                <a:latin typeface="Lustria"/>
                <a:ea typeface="Lustria"/>
                <a:cs typeface="Lustria"/>
                <a:sym typeface="Lustria"/>
              </a:defRPr>
            </a:lvl4pPr>
            <a:lvl5pPr indent="0" lvl="4" marL="0" marR="0" rtl="0" algn="ctr">
              <a:spcBef>
                <a:spcPts val="0"/>
              </a:spcBef>
              <a:buNone/>
              <a:defRPr b="0" i="0" sz="1200" u="none" cap="none" strike="noStrike">
                <a:solidFill>
                  <a:schemeClr val="lt2"/>
                </a:solidFill>
                <a:latin typeface="Lustria"/>
                <a:ea typeface="Lustria"/>
                <a:cs typeface="Lustria"/>
                <a:sym typeface="Lustria"/>
              </a:defRPr>
            </a:lvl5pPr>
            <a:lvl6pPr indent="0" lvl="5" marL="0" marR="0" rtl="0" algn="ctr">
              <a:spcBef>
                <a:spcPts val="0"/>
              </a:spcBef>
              <a:buNone/>
              <a:defRPr b="0" i="0" sz="1200" u="none" cap="none" strike="noStrike">
                <a:solidFill>
                  <a:schemeClr val="lt2"/>
                </a:solidFill>
                <a:latin typeface="Lustria"/>
                <a:ea typeface="Lustria"/>
                <a:cs typeface="Lustria"/>
                <a:sym typeface="Lustria"/>
              </a:defRPr>
            </a:lvl6pPr>
            <a:lvl7pPr indent="0" lvl="6" marL="0" marR="0" rtl="0" algn="ctr">
              <a:spcBef>
                <a:spcPts val="0"/>
              </a:spcBef>
              <a:buNone/>
              <a:defRPr b="0" i="0" sz="1200" u="none" cap="none" strike="noStrike">
                <a:solidFill>
                  <a:schemeClr val="lt2"/>
                </a:solidFill>
                <a:latin typeface="Lustria"/>
                <a:ea typeface="Lustria"/>
                <a:cs typeface="Lustria"/>
                <a:sym typeface="Lustria"/>
              </a:defRPr>
            </a:lvl7pPr>
            <a:lvl8pPr indent="0" lvl="7" marL="0" marR="0" rtl="0" algn="ctr">
              <a:spcBef>
                <a:spcPts val="0"/>
              </a:spcBef>
              <a:buNone/>
              <a:defRPr b="0" i="0" sz="1200" u="none" cap="none" strike="noStrike">
                <a:solidFill>
                  <a:schemeClr val="lt2"/>
                </a:solidFill>
                <a:latin typeface="Lustria"/>
                <a:ea typeface="Lustria"/>
                <a:cs typeface="Lustria"/>
                <a:sym typeface="Lustria"/>
              </a:defRPr>
            </a:lvl8pPr>
            <a:lvl9pPr indent="0" lvl="8" marL="0" marR="0" rtl="0" algn="ctr">
              <a:spcBef>
                <a:spcPts val="0"/>
              </a:spcBef>
              <a:buNone/>
              <a:defRPr b="0" i="0" sz="1200" u="none" cap="none" strike="noStrike">
                <a:solidFill>
                  <a:schemeClr val="lt2"/>
                </a:solidFill>
                <a:latin typeface="Lustria"/>
                <a:ea typeface="Lustria"/>
                <a:cs typeface="Lustria"/>
                <a:sym typeface="Lustria"/>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hristi@drchristinahibbert.com" TargetMode="External"/><Relationship Id="rId4" Type="http://schemas.openxmlformats.org/officeDocument/2006/relationships/hyperlink" Target="http://www.likeawateredgarden.com" TargetMode="External"/><Relationship Id="rId5" Type="http://schemas.openxmlformats.org/officeDocument/2006/relationships/hyperlink" Target="http://www.drchrisitnahibber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lds.org/scriptures/bofm/mosiah/14.2?lang=eng%231" TargetMode="External"/><Relationship Id="rId4" Type="http://schemas.openxmlformats.org/officeDocument/2006/relationships/hyperlink" Target="https://www.lds.org/scriptures/bofm/mosiah/14.3?lang=eng%232" TargetMode="External"/><Relationship Id="rId5" Type="http://schemas.openxmlformats.org/officeDocument/2006/relationships/hyperlink" Target="https://www.lds.org/scriptures/bofm/mosiah/14.4-6?lang=eng%233" TargetMode="External"/><Relationship Id="rId6" Type="http://schemas.openxmlformats.org/officeDocument/2006/relationships/hyperlink" Target="https://www.lds.org/scriptures/bofm/mosiah/14.7-9?lang=eng%23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lds.org/scriptures/dc-testament/dc/135.4?lang=eng%23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
          <p:cNvSpPr txBox="1"/>
          <p:nvPr>
            <p:ph type="ctrTitle"/>
          </p:nvPr>
        </p:nvSpPr>
        <p:spPr>
          <a:xfrm>
            <a:off x="571500" y="1676401"/>
            <a:ext cx="8001000" cy="2424766"/>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The Book of Mormon</a:t>
            </a:r>
            <a:br>
              <a:rPr lang="en-US"/>
            </a:br>
            <a:r>
              <a:rPr i="1" lang="en-US"/>
              <a:t>Another Testament of </a:t>
            </a:r>
            <a:br>
              <a:rPr i="1" lang="en-US"/>
            </a:br>
            <a:r>
              <a:rPr i="1" lang="en-US"/>
              <a:t>Jesus Christ</a:t>
            </a:r>
            <a:endParaRPr i="1"/>
          </a:p>
        </p:txBody>
      </p:sp>
      <p:sp>
        <p:nvSpPr>
          <p:cNvPr id="161" name="Google Shape;161;p1"/>
          <p:cNvSpPr txBox="1"/>
          <p:nvPr>
            <p:ph idx="1" type="subTitle"/>
          </p:nvPr>
        </p:nvSpPr>
        <p:spPr>
          <a:xfrm>
            <a:off x="571500" y="4419599"/>
            <a:ext cx="8001000" cy="2438401"/>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Clr>
                <a:schemeClr val="dk1"/>
              </a:buClr>
              <a:buSzPct val="100000"/>
              <a:buNone/>
            </a:pPr>
            <a:r>
              <a:rPr b="1" lang="en-US"/>
              <a:t>Lesson 10: Mosiah 7-22</a:t>
            </a:r>
            <a:endParaRPr/>
          </a:p>
          <a:p>
            <a:pPr indent="0" lvl="0" marL="0" rtl="0" algn="ctr">
              <a:spcBef>
                <a:spcPts val="0"/>
              </a:spcBef>
              <a:spcAft>
                <a:spcPts val="0"/>
              </a:spcAft>
              <a:buClr>
                <a:schemeClr val="dk1"/>
              </a:buClr>
              <a:buSzPct val="100000"/>
              <a:buNone/>
            </a:pPr>
            <a:r>
              <a:t/>
            </a:r>
            <a:endParaRPr b="1" i="1"/>
          </a:p>
          <a:p>
            <a:pPr indent="0" lvl="0" marL="0" rtl="0" algn="ctr">
              <a:spcBef>
                <a:spcPts val="0"/>
              </a:spcBef>
              <a:spcAft>
                <a:spcPts val="0"/>
              </a:spcAft>
              <a:buClr>
                <a:schemeClr val="dk1"/>
              </a:buClr>
              <a:buSzPct val="100000"/>
              <a:buNone/>
            </a:pPr>
            <a:r>
              <a:rPr b="1" lang="en-US"/>
              <a:t>Live</a:t>
            </a:r>
            <a:r>
              <a:rPr b="1" i="1" lang="en-US"/>
              <a:t> for the Lord</a:t>
            </a:r>
            <a:endParaRPr/>
          </a:p>
          <a:p>
            <a:pPr indent="0" lvl="0" marL="0" rtl="0" algn="ctr">
              <a:spcBef>
                <a:spcPts val="0"/>
              </a:spcBef>
              <a:spcAft>
                <a:spcPts val="0"/>
              </a:spcAft>
              <a:buClr>
                <a:schemeClr val="dk1"/>
              </a:buClr>
              <a:buSzPct val="100000"/>
              <a:buNone/>
            </a:pPr>
            <a:r>
              <a:t/>
            </a:r>
            <a:endParaRPr b="1" i="1"/>
          </a:p>
          <a:p>
            <a:pPr indent="0" lvl="0" marL="0" rtl="0" algn="ctr">
              <a:spcBef>
                <a:spcPts val="0"/>
              </a:spcBef>
              <a:spcAft>
                <a:spcPts val="0"/>
              </a:spcAft>
              <a:buClr>
                <a:schemeClr val="dk1"/>
              </a:buClr>
              <a:buSzPct val="100000"/>
              <a:buNone/>
            </a:pPr>
            <a:r>
              <a:rPr i="1" lang="en-US"/>
              <a:t>Christina G. Hibbert</a:t>
            </a:r>
            <a:endParaRPr/>
          </a:p>
          <a:p>
            <a:pPr indent="0" lvl="0" marL="0" rtl="0" algn="ctr">
              <a:spcBef>
                <a:spcPts val="0"/>
              </a:spcBef>
              <a:spcAft>
                <a:spcPts val="0"/>
              </a:spcAft>
              <a:buClr>
                <a:schemeClr val="dk1"/>
              </a:buClr>
              <a:buSzPct val="100000"/>
              <a:buNone/>
            </a:pPr>
            <a:r>
              <a:rPr i="1" lang="en-US" u="sng">
                <a:solidFill>
                  <a:schemeClr val="hlink"/>
                </a:solidFill>
                <a:hlinkClick r:id="rId3"/>
              </a:rPr>
              <a:t>christi@drchristinahibbert.com</a:t>
            </a:r>
            <a:endParaRPr i="1"/>
          </a:p>
          <a:p>
            <a:pPr indent="0" lvl="0" marL="0" rtl="0" algn="ctr">
              <a:spcBef>
                <a:spcPts val="0"/>
              </a:spcBef>
              <a:spcAft>
                <a:spcPts val="0"/>
              </a:spcAft>
              <a:buClr>
                <a:schemeClr val="dk1"/>
              </a:buClr>
              <a:buSzPct val="100000"/>
              <a:buNone/>
            </a:pPr>
            <a:r>
              <a:rPr i="1" lang="en-US" u="sng">
                <a:solidFill>
                  <a:schemeClr val="hlink"/>
                </a:solidFill>
                <a:hlinkClick r:id="rId4"/>
              </a:rPr>
              <a:t>www.LikeAWateredGarden.com</a:t>
            </a:r>
            <a:endParaRPr i="1"/>
          </a:p>
          <a:p>
            <a:pPr indent="457200" lvl="0" marL="1828800" rtl="0" algn="l">
              <a:spcBef>
                <a:spcPts val="0"/>
              </a:spcBef>
              <a:spcAft>
                <a:spcPts val="0"/>
              </a:spcAft>
              <a:buClr>
                <a:schemeClr val="dk1"/>
              </a:buClr>
              <a:buSzPct val="100000"/>
              <a:buNone/>
            </a:pPr>
            <a:r>
              <a:rPr i="1" lang="en-US" u="sng">
                <a:solidFill>
                  <a:schemeClr val="hlink"/>
                </a:solidFill>
                <a:hlinkClick r:id="rId5"/>
              </a:rPr>
              <a:t>www.DrChrisitnaHibbert.com</a:t>
            </a:r>
            <a:endParaRPr i="1"/>
          </a:p>
          <a:p>
            <a:pPr indent="0" lvl="0" marL="0" rtl="0" algn="l">
              <a:spcBef>
                <a:spcPts val="0"/>
              </a:spcBef>
              <a:spcAft>
                <a:spcPts val="0"/>
              </a:spcAft>
              <a:buClr>
                <a:schemeClr val="dk1"/>
              </a:buClr>
              <a:buSzPct val="100000"/>
              <a:buNone/>
            </a:pPr>
            <a:r>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Jeffrey R. Holland</a:t>
            </a:r>
            <a:endParaRPr/>
          </a:p>
        </p:txBody>
      </p:sp>
      <p:sp>
        <p:nvSpPr>
          <p:cNvPr id="228" name="Google Shape;228;p10"/>
          <p:cNvSpPr txBox="1"/>
          <p:nvPr>
            <p:ph idx="1" type="body"/>
          </p:nvPr>
        </p:nvSpPr>
        <p:spPr>
          <a:xfrm>
            <a:off x="571500" y="1905000"/>
            <a:ext cx="4463559"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a:t> “Surely the most sublime, the lengthiest and most lyrical declaration of the life, death, and atoning sacrifice of the Lord Jesus Christ is that found in the 53rd chapter of Isaiah, quoted in its entirety in the Book of Mormon by Abinadi as he stood in chains before King Noah” (</a:t>
            </a:r>
            <a:r>
              <a:rPr i="1" lang="en-US"/>
              <a:t>Christ and the New Covenant, </a:t>
            </a:r>
            <a:r>
              <a:rPr lang="en-US"/>
              <a:t>89). </a:t>
            </a:r>
            <a:endParaRPr/>
          </a:p>
        </p:txBody>
      </p:sp>
      <p:pic>
        <p:nvPicPr>
          <p:cNvPr descr="jeffrey-r-holland-large.jpg" id="229" name="Google Shape;229;p10"/>
          <p:cNvPicPr preferRelativeResize="0"/>
          <p:nvPr/>
        </p:nvPicPr>
        <p:blipFill rotWithShape="1">
          <a:blip r:embed="rId3">
            <a:alphaModFix/>
          </a:blip>
          <a:srcRect b="0" l="0" r="0" t="0"/>
          <a:stretch/>
        </p:blipFill>
        <p:spPr>
          <a:xfrm>
            <a:off x="5347509" y="1790700"/>
            <a:ext cx="3378200" cy="4229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1"/>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Mosiah 14</a:t>
            </a:r>
            <a:endParaRPr/>
          </a:p>
        </p:txBody>
      </p:sp>
      <p:sp>
        <p:nvSpPr>
          <p:cNvPr id="235" name="Google Shape;235;p11"/>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How do the following verses make you feel about the Savior?</a:t>
            </a:r>
            <a:endParaRPr/>
          </a:p>
          <a:p>
            <a:pPr indent="-457200" lvl="0" marL="457200" rtl="0" algn="l">
              <a:spcBef>
                <a:spcPts val="2000"/>
              </a:spcBef>
              <a:spcAft>
                <a:spcPts val="0"/>
              </a:spcAft>
              <a:buClr>
                <a:schemeClr val="dk1"/>
              </a:buClr>
              <a:buSzPct val="100000"/>
              <a:buChar char="🟇"/>
            </a:pPr>
            <a:r>
              <a:rPr lang="en-US"/>
              <a:t>In </a:t>
            </a:r>
            <a:r>
              <a:rPr lang="en-US" u="sng">
                <a:solidFill>
                  <a:schemeClr val="hlink"/>
                </a:solidFill>
                <a:hlinkClick r:id="rId3"/>
              </a:rPr>
              <a:t>verse 2</a:t>
            </a:r>
            <a:r>
              <a:rPr lang="en-US"/>
              <a:t>, what does the phrase “as a root out of dry ground” suggest about the general spiritual state of the people during the time of the Savior’s mortal ministry? (Many were unreceptive to His message.)</a:t>
            </a:r>
            <a:endParaRPr/>
          </a:p>
          <a:p>
            <a:pPr indent="-457200" lvl="0" marL="457200" rtl="0" algn="l">
              <a:spcBef>
                <a:spcPts val="2000"/>
              </a:spcBef>
              <a:spcAft>
                <a:spcPts val="0"/>
              </a:spcAft>
              <a:buClr>
                <a:schemeClr val="dk1"/>
              </a:buClr>
              <a:buSzPct val="100000"/>
              <a:buChar char="🟇"/>
            </a:pPr>
            <a:r>
              <a:rPr lang="en-US"/>
              <a:t>According to </a:t>
            </a:r>
            <a:r>
              <a:rPr lang="en-US" u="sng">
                <a:solidFill>
                  <a:schemeClr val="hlink"/>
                </a:solidFill>
                <a:hlinkClick r:id="rId4"/>
              </a:rPr>
              <a:t>verse 3</a:t>
            </a:r>
            <a:r>
              <a:rPr lang="en-US"/>
              <a:t>, how did some people treat the Savior?</a:t>
            </a:r>
            <a:endParaRPr/>
          </a:p>
          <a:p>
            <a:pPr indent="-457200" lvl="0" marL="457200" rtl="0" algn="l">
              <a:spcBef>
                <a:spcPts val="2000"/>
              </a:spcBef>
              <a:spcAft>
                <a:spcPts val="0"/>
              </a:spcAft>
              <a:buClr>
                <a:schemeClr val="dk1"/>
              </a:buClr>
              <a:buSzPct val="100000"/>
              <a:buChar char="🟇"/>
            </a:pPr>
            <a:r>
              <a:rPr lang="en-US"/>
              <a:t>According to </a:t>
            </a:r>
            <a:r>
              <a:rPr lang="en-US" u="sng">
                <a:solidFill>
                  <a:schemeClr val="hlink"/>
                </a:solidFill>
                <a:hlinkClick r:id="rId5"/>
              </a:rPr>
              <a:t>verses 4–6</a:t>
            </a:r>
            <a:r>
              <a:rPr lang="en-US"/>
              <a:t>, what burdens did the Savior bear?</a:t>
            </a:r>
            <a:endParaRPr/>
          </a:p>
          <a:p>
            <a:pPr indent="-457200" lvl="0" marL="457200" rtl="0" algn="l">
              <a:spcBef>
                <a:spcPts val="2000"/>
              </a:spcBef>
              <a:spcAft>
                <a:spcPts val="0"/>
              </a:spcAft>
              <a:buClr>
                <a:schemeClr val="dk1"/>
              </a:buClr>
              <a:buSzPct val="100000"/>
              <a:buChar char="🟇"/>
            </a:pPr>
            <a:r>
              <a:rPr lang="en-US"/>
              <a:t>According to </a:t>
            </a:r>
            <a:r>
              <a:rPr lang="en-US" u="sng">
                <a:solidFill>
                  <a:schemeClr val="hlink"/>
                </a:solidFill>
                <a:hlinkClick r:id="rId6"/>
              </a:rPr>
              <a:t>verses 7–9</a:t>
            </a:r>
            <a:r>
              <a:rPr lang="en-US"/>
              <a:t>; 11, how did Jesus Christ show His willingness to atone for our sins?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Mosiah 15-16</a:t>
            </a:r>
            <a:endParaRPr/>
          </a:p>
        </p:txBody>
      </p:sp>
      <p:sp>
        <p:nvSpPr>
          <p:cNvPr id="242" name="Google Shape;242;p12"/>
          <p:cNvSpPr txBox="1"/>
          <p:nvPr>
            <p:ph idx="1" type="body"/>
          </p:nvPr>
        </p:nvSpPr>
        <p:spPr>
          <a:xfrm>
            <a:off x="166324" y="1708463"/>
            <a:ext cx="6274924" cy="4953000"/>
          </a:xfrm>
          <a:prstGeom prst="rect">
            <a:avLst/>
          </a:prstGeom>
          <a:noFill/>
          <a:ln>
            <a:noFill/>
          </a:ln>
        </p:spPr>
        <p:txBody>
          <a:bodyPr anchorCtr="0" anchor="t" bIns="45700" lIns="91425" spcFirstLastPara="1" rIns="91425" wrap="square" tIns="45700">
            <a:normAutofit fontScale="92500" lnSpcReduction="20000"/>
          </a:bodyPr>
          <a:lstStyle/>
          <a:p>
            <a:pPr indent="-457200" lvl="0" marL="457200" rtl="0" algn="l">
              <a:spcBef>
                <a:spcPts val="0"/>
              </a:spcBef>
              <a:spcAft>
                <a:spcPts val="0"/>
              </a:spcAft>
              <a:buClr>
                <a:schemeClr val="dk1"/>
              </a:buClr>
              <a:buSzPct val="100000"/>
              <a:buChar char="🟇"/>
            </a:pPr>
            <a:r>
              <a:rPr lang="en-US"/>
              <a:t>15:1-7 Christ is both the Father and the Son</a:t>
            </a:r>
            <a:endParaRPr/>
          </a:p>
          <a:p>
            <a:pPr indent="-457200" lvl="0" marL="457200" rtl="0" algn="l">
              <a:spcBef>
                <a:spcPts val="2000"/>
              </a:spcBef>
              <a:spcAft>
                <a:spcPts val="0"/>
              </a:spcAft>
              <a:buClr>
                <a:schemeClr val="dk1"/>
              </a:buClr>
              <a:buSzPct val="100000"/>
              <a:buChar char="🟇"/>
            </a:pPr>
            <a:r>
              <a:rPr lang="en-US"/>
              <a:t>15:10-13 The seed of Christ</a:t>
            </a:r>
            <a:endParaRPr/>
          </a:p>
          <a:p>
            <a:pPr indent="-457200" lvl="0" marL="457200" rtl="0" algn="l">
              <a:spcBef>
                <a:spcPts val="2000"/>
              </a:spcBef>
              <a:spcAft>
                <a:spcPts val="0"/>
              </a:spcAft>
              <a:buClr>
                <a:schemeClr val="dk1"/>
              </a:buClr>
              <a:buSzPct val="100000"/>
              <a:buChar char="🟇"/>
            </a:pPr>
            <a:r>
              <a:rPr lang="en-US"/>
              <a:t>15:13-20 How beautiful are the feet!</a:t>
            </a:r>
            <a:endParaRPr/>
          </a:p>
          <a:p>
            <a:pPr indent="-457200" lvl="0" marL="457200" rtl="0" algn="l">
              <a:spcBef>
                <a:spcPts val="2000"/>
              </a:spcBef>
              <a:spcAft>
                <a:spcPts val="0"/>
              </a:spcAft>
              <a:buClr>
                <a:schemeClr val="dk1"/>
              </a:buClr>
              <a:buSzPct val="100000"/>
              <a:buChar char="🟇"/>
            </a:pPr>
            <a:r>
              <a:rPr lang="en-US"/>
              <a:t>15:20-31 The first resurrection</a:t>
            </a:r>
            <a:endParaRPr/>
          </a:p>
          <a:p>
            <a:pPr indent="-457200" lvl="0" marL="457200" rtl="0" algn="l">
              <a:spcBef>
                <a:spcPts val="2000"/>
              </a:spcBef>
              <a:spcAft>
                <a:spcPts val="0"/>
              </a:spcAft>
              <a:buClr>
                <a:schemeClr val="dk1"/>
              </a:buClr>
              <a:buSzPct val="100000"/>
              <a:buChar char="🟇"/>
            </a:pPr>
            <a:r>
              <a:rPr lang="en-US"/>
              <a:t>15:25 Little children have eternal life</a:t>
            </a:r>
            <a:endParaRPr/>
          </a:p>
          <a:p>
            <a:pPr indent="-457200" lvl="0" marL="457200" rtl="0" algn="l">
              <a:spcBef>
                <a:spcPts val="2000"/>
              </a:spcBef>
              <a:spcAft>
                <a:spcPts val="0"/>
              </a:spcAft>
              <a:buClr>
                <a:schemeClr val="dk1"/>
              </a:buClr>
              <a:buSzPct val="100000"/>
              <a:buChar char="🟇"/>
            </a:pPr>
            <a:r>
              <a:rPr lang="en-US"/>
              <a:t>15:30-31 Break forth into joy!</a:t>
            </a:r>
            <a:endParaRPr/>
          </a:p>
          <a:p>
            <a:pPr indent="-457200" lvl="0" marL="457200" rtl="0" algn="l">
              <a:spcBef>
                <a:spcPts val="2000"/>
              </a:spcBef>
              <a:spcAft>
                <a:spcPts val="0"/>
              </a:spcAft>
              <a:buClr>
                <a:schemeClr val="dk1"/>
              </a:buClr>
              <a:buSzPct val="100000"/>
              <a:buChar char="🟇"/>
            </a:pPr>
            <a:r>
              <a:rPr lang="en-US"/>
              <a:t>16:1-8 Christ will redeem us from a lost and fallen state</a:t>
            </a:r>
            <a:endParaRPr/>
          </a:p>
          <a:p>
            <a:pPr indent="-457200" lvl="0" marL="457200" rtl="0" algn="l">
              <a:spcBef>
                <a:spcPts val="2000"/>
              </a:spcBef>
              <a:spcAft>
                <a:spcPts val="0"/>
              </a:spcAft>
              <a:buClr>
                <a:schemeClr val="dk1"/>
              </a:buClr>
              <a:buSzPct val="100000"/>
              <a:buChar char="🟇"/>
            </a:pPr>
            <a:r>
              <a:rPr lang="en-US"/>
              <a:t>16:9 He is the light and life of the world!</a:t>
            </a:r>
            <a:endParaRPr/>
          </a:p>
          <a:p>
            <a:pPr indent="-457200" lvl="0" marL="457200" rtl="0" algn="l">
              <a:spcBef>
                <a:spcPts val="2000"/>
              </a:spcBef>
              <a:spcAft>
                <a:spcPts val="0"/>
              </a:spcAft>
              <a:buClr>
                <a:schemeClr val="dk1"/>
              </a:buClr>
              <a:buSzPct val="100000"/>
              <a:buChar char="🟇"/>
            </a:pPr>
            <a:r>
              <a:rPr lang="en-US"/>
              <a:t>16:10-12 Christ is our judge</a:t>
            </a:r>
            <a:endParaRPr/>
          </a:p>
        </p:txBody>
      </p:sp>
      <p:pic>
        <p:nvPicPr>
          <p:cNvPr descr="Jesus Christ.jpeg" id="243" name="Google Shape;243;p12"/>
          <p:cNvPicPr preferRelativeResize="0"/>
          <p:nvPr/>
        </p:nvPicPr>
        <p:blipFill rotWithShape="1">
          <a:blip r:embed="rId3">
            <a:alphaModFix/>
          </a:blip>
          <a:srcRect b="0" l="0" r="0" t="0"/>
          <a:stretch/>
        </p:blipFill>
        <p:spPr>
          <a:xfrm>
            <a:off x="6019663" y="2056181"/>
            <a:ext cx="3124337" cy="39015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Abinadi’s Martyrdom</a:t>
            </a:r>
            <a:endParaRPr/>
          </a:p>
        </p:txBody>
      </p:sp>
      <p:sp>
        <p:nvSpPr>
          <p:cNvPr id="250" name="Google Shape;250;p13"/>
          <p:cNvSpPr txBox="1"/>
          <p:nvPr>
            <p:ph idx="1" type="body"/>
          </p:nvPr>
        </p:nvSpPr>
        <p:spPr>
          <a:xfrm>
            <a:off x="148132" y="2337150"/>
            <a:ext cx="2558402"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Sometimes the righteous suffer for their testimony of Jesus Christ. </a:t>
            </a:r>
            <a:endParaRPr/>
          </a:p>
          <a:p>
            <a:pPr indent="0" lvl="0" marL="0" rtl="0" algn="ctr">
              <a:spcBef>
                <a:spcPts val="2000"/>
              </a:spcBef>
              <a:spcAft>
                <a:spcPts val="0"/>
              </a:spcAft>
              <a:buClr>
                <a:schemeClr val="dk1"/>
              </a:buClr>
              <a:buSzPts val="2400"/>
              <a:buNone/>
            </a:pPr>
            <a:r>
              <a:rPr lang="en-US"/>
              <a:t>Mosiah 17</a:t>
            </a:r>
            <a:endParaRPr/>
          </a:p>
          <a:p>
            <a:pPr indent="0" lvl="0" marL="0" rtl="0" algn="l">
              <a:spcBef>
                <a:spcPts val="2000"/>
              </a:spcBef>
              <a:spcAft>
                <a:spcPts val="0"/>
              </a:spcAft>
              <a:buClr>
                <a:schemeClr val="dk1"/>
              </a:buClr>
              <a:buSzPts val="2400"/>
              <a:buNone/>
            </a:pPr>
            <a:r>
              <a:t/>
            </a:r>
            <a:endParaRPr/>
          </a:p>
        </p:txBody>
      </p:sp>
      <p:pic>
        <p:nvPicPr>
          <p:cNvPr descr="patrick-devonas-abinadi.jpg" id="251" name="Google Shape;251;p13"/>
          <p:cNvPicPr preferRelativeResize="0"/>
          <p:nvPr/>
        </p:nvPicPr>
        <p:blipFill rotWithShape="1">
          <a:blip r:embed="rId3">
            <a:alphaModFix/>
          </a:blip>
          <a:srcRect b="0" l="0" r="0" t="0"/>
          <a:stretch/>
        </p:blipFill>
        <p:spPr>
          <a:xfrm>
            <a:off x="2813834" y="1799068"/>
            <a:ext cx="6330166" cy="46526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Robert D. Hales</a:t>
            </a:r>
            <a:endParaRPr/>
          </a:p>
        </p:txBody>
      </p:sp>
      <p:sp>
        <p:nvSpPr>
          <p:cNvPr id="258" name="Google Shape;258;p14"/>
          <p:cNvSpPr txBox="1"/>
          <p:nvPr>
            <p:ph idx="1" type="body"/>
          </p:nvPr>
        </p:nvSpPr>
        <p:spPr>
          <a:xfrm>
            <a:off x="571500" y="1904999"/>
            <a:ext cx="8001000" cy="454756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spcBef>
                <a:spcPts val="0"/>
              </a:spcBef>
              <a:spcAft>
                <a:spcPts val="0"/>
              </a:spcAft>
              <a:buClr>
                <a:schemeClr val="dk1"/>
              </a:buClr>
              <a:buSzPct val="100000"/>
              <a:buNone/>
            </a:pPr>
            <a:r>
              <a:rPr lang="en-US"/>
              <a:t>“What a powerful example Abinadi should be to all of us! He courageously obeyed the Lord’s commandments—even though it cost him his life! Prophets of all dispensations have willingly put their lives on the line and, with courage, have done the will and proclaimed the word of God. The Prophet Joseph Smith went ‘like a lamb to the slaughter’ (</a:t>
            </a:r>
            <a:r>
              <a:rPr lang="en-US" u="sng">
                <a:solidFill>
                  <a:schemeClr val="hlink"/>
                </a:solidFill>
                <a:hlinkClick r:id="rId3"/>
              </a:rPr>
              <a:t>D&amp;C 135:4</a:t>
            </a:r>
            <a:r>
              <a:rPr lang="en-US"/>
              <a:t>), never wavering as he fulfilled the Lord’s commandments.</a:t>
            </a:r>
            <a:endParaRPr/>
          </a:p>
          <a:p>
            <a:pPr indent="0" lvl="0" marL="0" rtl="0" algn="ctr">
              <a:spcBef>
                <a:spcPts val="2000"/>
              </a:spcBef>
              <a:spcAft>
                <a:spcPts val="0"/>
              </a:spcAft>
              <a:buClr>
                <a:schemeClr val="dk1"/>
              </a:buClr>
              <a:buSzPct val="100000"/>
              <a:buNone/>
            </a:pPr>
            <a:r>
              <a:rPr lang="en-US"/>
              <a:t>“And think of our Savior’s example. … He endured to the end, fulfilling His divine mission and completing the atoning sacrifice for all mankind.… Let us follow the example of our Lord Jesus Christ and His prophets, past and present. It may not be required of us to give our lives as martyrs, as did many of the prophets. What is required is our obedience to the Lord’s commandments and our faithfulness to the covenants we have made with Him” (in Conference Report, Apr. 1996, 49; or </a:t>
            </a:r>
            <a:r>
              <a:rPr i="1" lang="en-US"/>
              <a:t>Ensign,</a:t>
            </a:r>
            <a:r>
              <a:rPr lang="en-US"/>
              <a:t>May 1996, 35).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Brigham Young</a:t>
            </a:r>
            <a:endParaRPr/>
          </a:p>
        </p:txBody>
      </p:sp>
      <p:sp>
        <p:nvSpPr>
          <p:cNvPr id="264" name="Google Shape;264;p15"/>
          <p:cNvSpPr txBox="1"/>
          <p:nvPr>
            <p:ph idx="1" type="body"/>
          </p:nvPr>
        </p:nvSpPr>
        <p:spPr>
          <a:xfrm>
            <a:off x="571500" y="1905000"/>
            <a:ext cx="4062719" cy="41148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400"/>
              <a:buNone/>
            </a:pPr>
            <a:r>
              <a:rPr lang="en-US"/>
              <a:t>“The most effectual way to establish the religion of Heaven is to live it, rather than to die for it: I think I am safe in saying that there are many of the Latter-day Saints who are more willing to die for their religion than to live it faithfully.” </a:t>
            </a:r>
            <a:endParaRPr/>
          </a:p>
          <a:p>
            <a:pPr indent="0" lvl="0" marL="0" rtl="0" algn="ctr">
              <a:spcBef>
                <a:spcPts val="2000"/>
              </a:spcBef>
              <a:spcAft>
                <a:spcPts val="0"/>
              </a:spcAft>
              <a:buClr>
                <a:schemeClr val="dk1"/>
              </a:buClr>
              <a:buSzPts val="1600"/>
              <a:buNone/>
            </a:pPr>
            <a:r>
              <a:rPr i="1" lang="en-US" sz="1600"/>
              <a:t>(Discourses of Brigham Young, sel. John A. Widtsoe [1954], 221)</a:t>
            </a:r>
            <a:endParaRPr i="1" sz="1600"/>
          </a:p>
        </p:txBody>
      </p:sp>
      <p:pic>
        <p:nvPicPr>
          <p:cNvPr descr="BrighamYoung1.jpg" id="265" name="Google Shape;265;p15"/>
          <p:cNvPicPr preferRelativeResize="0"/>
          <p:nvPr/>
        </p:nvPicPr>
        <p:blipFill rotWithShape="1">
          <a:blip r:embed="rId3">
            <a:alphaModFix/>
          </a:blip>
          <a:srcRect b="0" l="0" r="0" t="0"/>
          <a:stretch/>
        </p:blipFill>
        <p:spPr>
          <a:xfrm>
            <a:off x="5560389" y="1905000"/>
            <a:ext cx="3313282" cy="40361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Alma</a:t>
            </a:r>
            <a:endParaRPr/>
          </a:p>
        </p:txBody>
      </p:sp>
      <p:sp>
        <p:nvSpPr>
          <p:cNvPr id="272" name="Google Shape;272;p16"/>
          <p:cNvSpPr txBox="1"/>
          <p:nvPr>
            <p:ph idx="1" type="body"/>
          </p:nvPr>
        </p:nvSpPr>
        <p:spPr>
          <a:xfrm>
            <a:off x="571500" y="1905000"/>
            <a:ext cx="4079882" cy="4114800"/>
          </a:xfrm>
          <a:prstGeom prst="rect">
            <a:avLst/>
          </a:prstGeom>
          <a:noFill/>
          <a:ln>
            <a:noFill/>
          </a:ln>
        </p:spPr>
        <p:txBody>
          <a:bodyPr anchorCtr="0" anchor="t" bIns="45700" lIns="91425" spcFirstLastPara="1" rIns="91425" wrap="square" tIns="45700">
            <a:normAutofit lnSpcReduction="10000"/>
          </a:bodyPr>
          <a:lstStyle/>
          <a:p>
            <a:pPr indent="-457200" lvl="0" marL="457200" rtl="0" algn="l">
              <a:spcBef>
                <a:spcPts val="0"/>
              </a:spcBef>
              <a:spcAft>
                <a:spcPts val="0"/>
              </a:spcAft>
              <a:buClr>
                <a:schemeClr val="dk1"/>
              </a:buClr>
              <a:buSzPts val="2400"/>
              <a:buChar char="🟇"/>
            </a:pPr>
            <a:r>
              <a:rPr lang="en-US"/>
              <a:t>LIVED for the Lord</a:t>
            </a:r>
            <a:endParaRPr/>
          </a:p>
          <a:p>
            <a:pPr indent="-457200" lvl="0" marL="457200" rtl="0" algn="l">
              <a:spcBef>
                <a:spcPts val="2000"/>
              </a:spcBef>
              <a:spcAft>
                <a:spcPts val="0"/>
              </a:spcAft>
              <a:buClr>
                <a:schemeClr val="dk1"/>
              </a:buClr>
              <a:buSzPts val="2400"/>
              <a:buChar char="🟇"/>
            </a:pPr>
            <a:r>
              <a:rPr lang="en-US"/>
              <a:t>Repented and taught the people (18:1-7)</a:t>
            </a:r>
            <a:endParaRPr/>
          </a:p>
          <a:p>
            <a:pPr indent="-457200" lvl="0" marL="457200" rtl="0" algn="l">
              <a:spcBef>
                <a:spcPts val="2000"/>
              </a:spcBef>
              <a:spcAft>
                <a:spcPts val="0"/>
              </a:spcAft>
              <a:buClr>
                <a:schemeClr val="dk1"/>
              </a:buClr>
              <a:buSzPts val="2400"/>
              <a:buChar char="🟇"/>
            </a:pPr>
            <a:r>
              <a:rPr lang="en-US"/>
              <a:t>Baptized through the priesthood and the Spirit of Christ (18:8-16)</a:t>
            </a:r>
            <a:endParaRPr/>
          </a:p>
          <a:p>
            <a:pPr indent="-457200" lvl="0" marL="457200" rtl="0" algn="l">
              <a:spcBef>
                <a:spcPts val="2000"/>
              </a:spcBef>
              <a:spcAft>
                <a:spcPts val="0"/>
              </a:spcAft>
              <a:buClr>
                <a:schemeClr val="dk1"/>
              </a:buClr>
              <a:buSzPts val="2400"/>
              <a:buChar char="🟇"/>
            </a:pPr>
            <a:r>
              <a:rPr lang="en-US"/>
              <a:t>What was Alma’s desire as He prepared to do the Lord’s work? (18:12)</a:t>
            </a:r>
            <a:endParaRPr/>
          </a:p>
          <a:p>
            <a:pPr indent="-304800" lvl="0" marL="457200" rtl="0" algn="l">
              <a:spcBef>
                <a:spcPts val="2000"/>
              </a:spcBef>
              <a:spcAft>
                <a:spcPts val="0"/>
              </a:spcAft>
              <a:buClr>
                <a:schemeClr val="dk1"/>
              </a:buClr>
              <a:buSzPts val="24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Alma -- Baptism</a:t>
            </a:r>
            <a:endParaRPr/>
          </a:p>
        </p:txBody>
      </p:sp>
      <p:sp>
        <p:nvSpPr>
          <p:cNvPr id="279" name="Google Shape;279;p17"/>
          <p:cNvSpPr txBox="1"/>
          <p:nvPr>
            <p:ph idx="1" type="body"/>
          </p:nvPr>
        </p:nvSpPr>
        <p:spPr>
          <a:xfrm>
            <a:off x="0" y="1647464"/>
            <a:ext cx="4359598" cy="5210536"/>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spcBef>
                <a:spcPts val="0"/>
              </a:spcBef>
              <a:spcAft>
                <a:spcPts val="0"/>
              </a:spcAft>
              <a:buClr>
                <a:schemeClr val="dk1"/>
              </a:buClr>
              <a:buSzPct val="100000"/>
              <a:buNone/>
            </a:pPr>
            <a:r>
              <a:rPr lang="en-US"/>
              <a:t>Jeffrey R. Holland: “…He asked that they ‘serve [God] and keep his commandments, that he may pour out his Spirit more abundantly’ upon them. These new disciples would also demonstrate their faith by:</a:t>
            </a:r>
            <a:endParaRPr/>
          </a:p>
          <a:p>
            <a:pPr indent="0" lvl="0" marL="0" rtl="0" algn="ctr">
              <a:spcBef>
                <a:spcPts val="1600"/>
              </a:spcBef>
              <a:spcAft>
                <a:spcPts val="0"/>
              </a:spcAft>
              <a:buClr>
                <a:schemeClr val="dk1"/>
              </a:buClr>
              <a:buSzPct val="100000"/>
              <a:buNone/>
            </a:pPr>
            <a:r>
              <a:rPr lang="en-US"/>
              <a:t>“Coming into the fold of God.</a:t>
            </a:r>
            <a:endParaRPr/>
          </a:p>
          <a:p>
            <a:pPr indent="0" lvl="0" marL="0" rtl="0" algn="ctr">
              <a:spcBef>
                <a:spcPts val="1600"/>
              </a:spcBef>
              <a:spcAft>
                <a:spcPts val="0"/>
              </a:spcAft>
              <a:buClr>
                <a:schemeClr val="dk1"/>
              </a:buClr>
              <a:buSzPct val="100000"/>
              <a:buNone/>
            </a:pPr>
            <a:r>
              <a:rPr lang="en-US"/>
              <a:t>“Being called his people.</a:t>
            </a:r>
            <a:endParaRPr/>
          </a:p>
          <a:p>
            <a:pPr indent="0" lvl="0" marL="0" rtl="0" algn="ctr">
              <a:spcBef>
                <a:spcPts val="1600"/>
              </a:spcBef>
              <a:spcAft>
                <a:spcPts val="0"/>
              </a:spcAft>
              <a:buClr>
                <a:schemeClr val="dk1"/>
              </a:buClr>
              <a:buSzPct val="100000"/>
              <a:buNone/>
            </a:pPr>
            <a:r>
              <a:rPr lang="en-US"/>
              <a:t>“Bearing one another’s burdens.</a:t>
            </a:r>
            <a:endParaRPr/>
          </a:p>
          <a:p>
            <a:pPr indent="0" lvl="0" marL="0" rtl="0" algn="ctr">
              <a:spcBef>
                <a:spcPts val="1600"/>
              </a:spcBef>
              <a:spcAft>
                <a:spcPts val="0"/>
              </a:spcAft>
              <a:buClr>
                <a:schemeClr val="dk1"/>
              </a:buClr>
              <a:buSzPct val="100000"/>
              <a:buNone/>
            </a:pPr>
            <a:r>
              <a:rPr lang="en-US"/>
              <a:t>“Mourning with those that mourn.</a:t>
            </a:r>
            <a:endParaRPr/>
          </a:p>
          <a:p>
            <a:pPr indent="0" lvl="0" marL="0" rtl="0" algn="ctr">
              <a:spcBef>
                <a:spcPts val="1600"/>
              </a:spcBef>
              <a:spcAft>
                <a:spcPts val="0"/>
              </a:spcAft>
              <a:buClr>
                <a:schemeClr val="dk1"/>
              </a:buClr>
              <a:buSzPct val="100000"/>
              <a:buNone/>
            </a:pPr>
            <a:r>
              <a:rPr lang="en-US"/>
              <a:t>“Comforting those who stand in need of comfort.</a:t>
            </a:r>
            <a:endParaRPr/>
          </a:p>
          <a:p>
            <a:pPr indent="0" lvl="0" marL="0" rtl="0" algn="ctr">
              <a:spcBef>
                <a:spcPts val="1600"/>
              </a:spcBef>
              <a:spcAft>
                <a:spcPts val="0"/>
              </a:spcAft>
              <a:buClr>
                <a:schemeClr val="dk1"/>
              </a:buClr>
              <a:buSzPct val="100000"/>
              <a:buNone/>
            </a:pPr>
            <a:r>
              <a:rPr lang="en-US"/>
              <a:t>“Standing as witnesses of God at all times and in all things and in all places.</a:t>
            </a:r>
            <a:endParaRPr/>
          </a:p>
          <a:p>
            <a:pPr indent="0" lvl="0" marL="0" rtl="0" algn="ctr">
              <a:spcBef>
                <a:spcPts val="1600"/>
              </a:spcBef>
              <a:spcAft>
                <a:spcPts val="0"/>
              </a:spcAft>
              <a:buClr>
                <a:schemeClr val="dk1"/>
              </a:buClr>
              <a:buSzPct val="100000"/>
              <a:buNone/>
            </a:pPr>
            <a:r>
              <a:rPr lang="en-US"/>
              <a:t>“Entering into a covenant to serve God and keep his commandments.</a:t>
            </a:r>
            <a:endParaRPr/>
          </a:p>
          <a:p>
            <a:pPr indent="0" lvl="0" marL="0" rtl="0" algn="ctr">
              <a:spcBef>
                <a:spcPts val="1600"/>
              </a:spcBef>
              <a:spcAft>
                <a:spcPts val="0"/>
              </a:spcAft>
              <a:buClr>
                <a:schemeClr val="dk1"/>
              </a:buClr>
              <a:buSzPct val="100000"/>
              <a:buNone/>
            </a:pPr>
            <a:r>
              <a:rPr lang="en-US"/>
              <a:t>“This declaration by Alma at the Waters of Mormon still stands as the most complete scriptural statement on record as to what the newly baptized commit to do and be” </a:t>
            </a:r>
            <a:endParaRPr/>
          </a:p>
          <a:p>
            <a:pPr indent="0" lvl="0" marL="0" rtl="0" algn="ctr">
              <a:spcBef>
                <a:spcPts val="1600"/>
              </a:spcBef>
              <a:spcAft>
                <a:spcPts val="0"/>
              </a:spcAft>
              <a:buClr>
                <a:schemeClr val="dk1"/>
              </a:buClr>
              <a:buSzPct val="100000"/>
              <a:buNone/>
            </a:pPr>
            <a:r>
              <a:rPr lang="en-US" sz="1700"/>
              <a:t>(</a:t>
            </a:r>
            <a:r>
              <a:rPr i="1" lang="en-US" sz="1700"/>
              <a:t>Christ and the New Covenant</a:t>
            </a:r>
            <a:r>
              <a:rPr lang="en-US" sz="1700"/>
              <a:t> [1997], 106).</a:t>
            </a:r>
            <a:endParaRPr sz="1700"/>
          </a:p>
        </p:txBody>
      </p:sp>
      <p:pic>
        <p:nvPicPr>
          <p:cNvPr descr="309-watersofmormon.jpg" id="280" name="Google Shape;280;p17"/>
          <p:cNvPicPr preferRelativeResize="0"/>
          <p:nvPr>
            <p:ph idx="2" type="body"/>
          </p:nvPr>
        </p:nvPicPr>
        <p:blipFill rotWithShape="1">
          <a:blip r:embed="rId3">
            <a:alphaModFix/>
          </a:blip>
          <a:srcRect b="-22945" l="0" r="0" t="-22945"/>
          <a:stretch/>
        </p:blipFill>
        <p:spPr>
          <a:xfrm>
            <a:off x="4349100" y="1647464"/>
            <a:ext cx="4794899" cy="52464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King Limhi &amp; Alma</a:t>
            </a:r>
            <a:endParaRPr/>
          </a:p>
        </p:txBody>
      </p:sp>
      <p:sp>
        <p:nvSpPr>
          <p:cNvPr id="287" name="Google Shape;287;p18"/>
          <p:cNvSpPr txBox="1"/>
          <p:nvPr>
            <p:ph idx="1" type="body"/>
          </p:nvPr>
        </p:nvSpPr>
        <p:spPr>
          <a:xfrm>
            <a:off x="291784" y="1630304"/>
            <a:ext cx="4028756" cy="522769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People of Limhi</a:t>
            </a:r>
            <a:endParaRPr/>
          </a:p>
          <a:p>
            <a:pPr indent="-457200" lvl="0" marL="457200" rtl="0" algn="l">
              <a:spcBef>
                <a:spcPts val="1600"/>
              </a:spcBef>
              <a:spcAft>
                <a:spcPts val="0"/>
              </a:spcAft>
              <a:buClr>
                <a:schemeClr val="dk1"/>
              </a:buClr>
              <a:buSzPct val="100000"/>
              <a:buChar char="🟇"/>
            </a:pPr>
            <a:r>
              <a:rPr lang="en-US"/>
              <a:t>Endured bondage &amp; 50% tribute (2 yrs. Post-Abinadi)</a:t>
            </a:r>
            <a:endParaRPr/>
          </a:p>
          <a:p>
            <a:pPr indent="-457200" lvl="0" marL="457200" rtl="0" algn="l">
              <a:spcBef>
                <a:spcPts val="1600"/>
              </a:spcBef>
              <a:spcAft>
                <a:spcPts val="0"/>
              </a:spcAft>
              <a:buClr>
                <a:schemeClr val="dk1"/>
              </a:buClr>
              <a:buSzPct val="100000"/>
              <a:buChar char="🟇"/>
            </a:pPr>
            <a:r>
              <a:rPr lang="en-US"/>
              <a:t>Lamanites attacked, they fought and accepted bondage (20:7-22)</a:t>
            </a:r>
            <a:endParaRPr/>
          </a:p>
          <a:p>
            <a:pPr indent="-457200" lvl="0" marL="457200" rtl="0" algn="l">
              <a:spcBef>
                <a:spcPts val="1600"/>
              </a:spcBef>
              <a:spcAft>
                <a:spcPts val="0"/>
              </a:spcAft>
              <a:buClr>
                <a:schemeClr val="dk1"/>
              </a:buClr>
              <a:buSzPct val="100000"/>
              <a:buChar char="🟇"/>
            </a:pPr>
            <a:r>
              <a:rPr lang="en-US"/>
              <a:t>Bondage intensified(21:3-6)</a:t>
            </a:r>
            <a:endParaRPr/>
          </a:p>
          <a:p>
            <a:pPr indent="-457200" lvl="0" marL="457200" rtl="0" algn="l">
              <a:spcBef>
                <a:spcPts val="1600"/>
              </a:spcBef>
              <a:spcAft>
                <a:spcPts val="0"/>
              </a:spcAft>
              <a:buClr>
                <a:schemeClr val="dk1"/>
              </a:buClr>
              <a:buSzPct val="100000"/>
              <a:buChar char="🟇"/>
            </a:pPr>
            <a:r>
              <a:rPr lang="en-US"/>
              <a:t>People murmured &amp; went to war</a:t>
            </a:r>
            <a:endParaRPr/>
          </a:p>
          <a:p>
            <a:pPr indent="-457200" lvl="0" marL="457200" rtl="0" algn="l">
              <a:spcBef>
                <a:spcPts val="1600"/>
              </a:spcBef>
              <a:spcAft>
                <a:spcPts val="0"/>
              </a:spcAft>
              <a:buClr>
                <a:schemeClr val="dk1"/>
              </a:buClr>
              <a:buSzPct val="100000"/>
              <a:buChar char="🟇"/>
            </a:pPr>
            <a:r>
              <a:rPr lang="en-US"/>
              <a:t>Finally, repented and turned to the Lord. Compelled to be humble.</a:t>
            </a:r>
            <a:endParaRPr/>
          </a:p>
          <a:p>
            <a:pPr indent="-457200" lvl="0" marL="457200" rtl="0" algn="l">
              <a:spcBef>
                <a:spcPts val="1600"/>
              </a:spcBef>
              <a:spcAft>
                <a:spcPts val="0"/>
              </a:spcAft>
              <a:buClr>
                <a:schemeClr val="dk1"/>
              </a:buClr>
              <a:buSzPct val="100000"/>
              <a:buChar char="🟇"/>
            </a:pPr>
            <a:r>
              <a:rPr lang="en-US"/>
              <a:t>Eventually burdens eased (21:15)</a:t>
            </a:r>
            <a:endParaRPr/>
          </a:p>
          <a:p>
            <a:pPr indent="-457200" lvl="0" marL="457200" rtl="0" algn="l">
              <a:spcBef>
                <a:spcPts val="1600"/>
              </a:spcBef>
              <a:spcAft>
                <a:spcPts val="0"/>
              </a:spcAft>
              <a:buClr>
                <a:schemeClr val="dk1"/>
              </a:buClr>
              <a:buSzPct val="100000"/>
              <a:buChar char="🟇"/>
            </a:pPr>
            <a:r>
              <a:rPr lang="en-US"/>
              <a:t>Finally delivered (22:11) &amp; returned to Zarahemla (22:13)</a:t>
            </a:r>
            <a:endParaRPr/>
          </a:p>
        </p:txBody>
      </p:sp>
      <p:sp>
        <p:nvSpPr>
          <p:cNvPr id="288" name="Google Shape;288;p18"/>
          <p:cNvSpPr txBox="1"/>
          <p:nvPr>
            <p:ph idx="2" type="body"/>
          </p:nvPr>
        </p:nvSpPr>
        <p:spPr>
          <a:xfrm>
            <a:off x="4634219" y="1630304"/>
            <a:ext cx="4509781" cy="495955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Clr>
                <a:schemeClr val="dk1"/>
              </a:buClr>
              <a:buSzPct val="100000"/>
              <a:buNone/>
            </a:pPr>
            <a:r>
              <a:rPr lang="en-US"/>
              <a:t>People of Alma</a:t>
            </a:r>
            <a:endParaRPr/>
          </a:p>
          <a:p>
            <a:pPr indent="-457200" lvl="0" marL="457200" rtl="0" algn="l">
              <a:spcBef>
                <a:spcPts val="1600"/>
              </a:spcBef>
              <a:spcAft>
                <a:spcPts val="0"/>
              </a:spcAft>
              <a:buClr>
                <a:schemeClr val="dk1"/>
              </a:buClr>
              <a:buSzPct val="100000"/>
              <a:buChar char="🟇"/>
            </a:pPr>
            <a:r>
              <a:rPr lang="en-US"/>
              <a:t>Escaped King Noah (18:33-4)</a:t>
            </a:r>
            <a:endParaRPr/>
          </a:p>
          <a:p>
            <a:pPr indent="-457200" lvl="0" marL="457200" rtl="0" algn="l">
              <a:spcBef>
                <a:spcPts val="1600"/>
              </a:spcBef>
              <a:spcAft>
                <a:spcPts val="0"/>
              </a:spcAft>
              <a:buClr>
                <a:schemeClr val="dk1"/>
              </a:buClr>
              <a:buSzPct val="100000"/>
              <a:buChar char="🟇"/>
            </a:pPr>
            <a:r>
              <a:rPr lang="en-US"/>
              <a:t>Prospered &amp; the Lord </a:t>
            </a:r>
            <a:r>
              <a:rPr lang="en-US"/>
              <a:t>strengthened</a:t>
            </a:r>
            <a:r>
              <a:rPr lang="en-US"/>
              <a:t> them (23:2-5)</a:t>
            </a:r>
            <a:endParaRPr/>
          </a:p>
          <a:p>
            <a:pPr indent="-457200" lvl="0" marL="457200" rtl="0" algn="l">
              <a:spcBef>
                <a:spcPts val="1600"/>
              </a:spcBef>
              <a:spcAft>
                <a:spcPts val="0"/>
              </a:spcAft>
              <a:buClr>
                <a:schemeClr val="dk1"/>
              </a:buClr>
              <a:buSzPct val="100000"/>
              <a:buChar char="🟇"/>
            </a:pPr>
            <a:r>
              <a:rPr lang="en-US"/>
              <a:t>Continued in peace and prosperity, living in righteousness (23:14-20)</a:t>
            </a:r>
            <a:endParaRPr/>
          </a:p>
          <a:p>
            <a:pPr indent="-457200" lvl="0" marL="457200" rtl="0" algn="l">
              <a:spcBef>
                <a:spcPts val="1600"/>
              </a:spcBef>
              <a:spcAft>
                <a:spcPts val="0"/>
              </a:spcAft>
              <a:buClr>
                <a:schemeClr val="dk1"/>
              </a:buClr>
              <a:buSzPct val="100000"/>
              <a:buChar char="🟇"/>
            </a:pPr>
            <a:r>
              <a:rPr lang="en-US"/>
              <a:t>Discovered by Lamanite army hunting Limhi’s people and brought into bondage (24:8-10)</a:t>
            </a:r>
            <a:endParaRPr/>
          </a:p>
          <a:p>
            <a:pPr indent="-457200" lvl="0" marL="457200" rtl="0" algn="l">
              <a:spcBef>
                <a:spcPts val="1600"/>
              </a:spcBef>
              <a:spcAft>
                <a:spcPts val="0"/>
              </a:spcAft>
              <a:buClr>
                <a:schemeClr val="dk1"/>
              </a:buClr>
              <a:buSzPct val="100000"/>
              <a:buChar char="🟇"/>
            </a:pPr>
            <a:r>
              <a:rPr lang="en-US"/>
              <a:t>Remained faithful and endured patiently (10-16)</a:t>
            </a:r>
            <a:endParaRPr/>
          </a:p>
          <a:p>
            <a:pPr indent="-457200" lvl="0" marL="457200" rtl="0" algn="l">
              <a:spcBef>
                <a:spcPts val="1600"/>
              </a:spcBef>
              <a:spcAft>
                <a:spcPts val="0"/>
              </a:spcAft>
              <a:buClr>
                <a:schemeClr val="dk1"/>
              </a:buClr>
              <a:buSzPct val="100000"/>
              <a:buChar char="🟇"/>
            </a:pPr>
            <a:r>
              <a:rPr lang="en-US"/>
              <a:t>The Lord eased their burdens &amp; delivered them (24:14-20)</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1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The Lord will deliver us…</a:t>
            </a:r>
            <a:endParaRPr/>
          </a:p>
        </p:txBody>
      </p:sp>
      <p:sp>
        <p:nvSpPr>
          <p:cNvPr id="294" name="Google Shape;294;p19"/>
          <p:cNvSpPr txBox="1"/>
          <p:nvPr>
            <p:ph idx="1" type="body"/>
          </p:nvPr>
        </p:nvSpPr>
        <p:spPr>
          <a:xfrm>
            <a:off x="571500" y="1905000"/>
            <a:ext cx="8001000" cy="471918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spcBef>
                <a:spcPts val="0"/>
              </a:spcBef>
              <a:spcAft>
                <a:spcPts val="0"/>
              </a:spcAft>
              <a:buClr>
                <a:schemeClr val="dk1"/>
              </a:buClr>
              <a:buSzPct val="100000"/>
              <a:buNone/>
            </a:pPr>
            <a:r>
              <a:rPr lang="en-US"/>
              <a:t>Elder Jeffrey R. Holland said:</a:t>
            </a:r>
            <a:endParaRPr/>
          </a:p>
          <a:p>
            <a:pPr indent="0" lvl="0" marL="0" rtl="0" algn="l">
              <a:spcBef>
                <a:spcPts val="2000"/>
              </a:spcBef>
              <a:spcAft>
                <a:spcPts val="0"/>
              </a:spcAft>
              <a:buClr>
                <a:schemeClr val="dk1"/>
              </a:buClr>
              <a:buSzPct val="100000"/>
              <a:buNone/>
            </a:pPr>
            <a:r>
              <a:rPr lang="en-US"/>
              <a:t>“There can and will be plenty of difficulties in life. Nevertheless, the soul that comes unto Christ, who knows His voice and strives to do as He did, finds a strength, as the hymn says, ‘beyond [his] own.’ [“Lord, I Would Follow Thee,” </a:t>
            </a:r>
            <a:r>
              <a:rPr i="1" lang="en-US"/>
              <a:t>Hymns,</a:t>
            </a:r>
            <a:r>
              <a:rPr lang="en-US"/>
              <a:t> no. 220.] …</a:t>
            </a:r>
            <a:endParaRPr/>
          </a:p>
          <a:p>
            <a:pPr indent="0" lvl="0" marL="0" rtl="0" algn="l">
              <a:spcBef>
                <a:spcPts val="2000"/>
              </a:spcBef>
              <a:spcAft>
                <a:spcPts val="0"/>
              </a:spcAft>
              <a:buClr>
                <a:schemeClr val="dk1"/>
              </a:buClr>
              <a:buSzPct val="100000"/>
              <a:buNone/>
            </a:pPr>
            <a:r>
              <a:rPr lang="en-US"/>
              <a:t>“Brothers and sisters, whatever your distress, </a:t>
            </a:r>
            <a:r>
              <a:rPr i="1" lang="en-US"/>
              <a:t>please </a:t>
            </a:r>
            <a:r>
              <a:rPr lang="en-US"/>
              <a:t>don’t give up and </a:t>
            </a:r>
            <a:r>
              <a:rPr i="1" lang="en-US"/>
              <a:t>please</a:t>
            </a:r>
            <a:r>
              <a:rPr lang="en-US"/>
              <a:t> don’t yield to fear. …If you are lonely, please know you can find comfort. If you are discouraged, please know you can find hope. If you are poor in spirit, please know you can be strengthened. If you feel you are broken, please know you can be mended” (in Conference Report, Apr. 2006, 71–72; or </a:t>
            </a:r>
            <a:r>
              <a:rPr i="1" lang="en-US"/>
              <a:t>Ensign,</a:t>
            </a:r>
            <a:r>
              <a:rPr lang="en-US"/>
              <a:t>May 2006, 71).</a:t>
            </a:r>
            <a:endParaRPr/>
          </a:p>
          <a:p>
            <a:pPr indent="0" lvl="0" marL="0" rtl="0" algn="l">
              <a:spcBef>
                <a:spcPts val="2000"/>
              </a:spcBef>
              <a:spcAft>
                <a:spcPts val="0"/>
              </a:spcAft>
              <a:buClr>
                <a:schemeClr val="dk1"/>
              </a:buClr>
              <a:buSzPct val="100000"/>
              <a:buNone/>
            </a:pPr>
            <a:r>
              <a:rPr lang="en-US"/>
              <a:t>Christ is the one who comforts, who offers hope, who strengthens, who mends us. May we turn to Him, receive of His love by receiving the power of His Atonement in our lives. May we rely upon Him through all times of life—through the blessings and the despair. May we </a:t>
            </a:r>
            <a:r>
              <a:rPr i="1" lang="en-US"/>
              <a:t>live </a:t>
            </a:r>
            <a:r>
              <a:rPr lang="en-US"/>
              <a:t>for Him, each and every day, is my prayer.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
          <p:cNvSpPr txBox="1"/>
          <p:nvPr>
            <p:ph type="ctrTitle"/>
          </p:nvPr>
        </p:nvSpPr>
        <p:spPr>
          <a:xfrm>
            <a:off x="571500" y="950726"/>
            <a:ext cx="8001000" cy="2874181"/>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600"/>
              <a:buFont typeface="Lustria"/>
              <a:buNone/>
            </a:pPr>
            <a:r>
              <a:rPr lang="en-US"/>
              <a:t>Who or what do you </a:t>
            </a:r>
            <a:br>
              <a:rPr lang="en-US"/>
            </a:br>
            <a:r>
              <a:rPr lang="en-US"/>
              <a:t>live for?</a:t>
            </a:r>
            <a:endParaRPr/>
          </a:p>
        </p:txBody>
      </p:sp>
      <p:sp>
        <p:nvSpPr>
          <p:cNvPr id="168" name="Google Shape;168;p2"/>
          <p:cNvSpPr txBox="1"/>
          <p:nvPr>
            <p:ph idx="1" type="subTitle"/>
          </p:nvPr>
        </p:nvSpPr>
        <p:spPr>
          <a:xfrm>
            <a:off x="571500" y="4308691"/>
            <a:ext cx="8001000" cy="223749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spcBef>
                <a:spcPts val="0"/>
              </a:spcBef>
              <a:spcAft>
                <a:spcPts val="0"/>
              </a:spcAft>
              <a:buClr>
                <a:schemeClr val="dk1"/>
              </a:buClr>
              <a:buSzPct val="100000"/>
              <a:buNone/>
            </a:pPr>
            <a:r>
              <a:rPr lang="en-US"/>
              <a:t>Abinadi lived, and died, for the Lord. Through Abinadi, Alma learned to live for the Lord, and he, in turn, taught many to do likewise. As we study the teachings of Abinadi and the story of the people of Alma and Limhi, may we ask ourselves, “Would I be willing to testify, to stand boldly, and to even die for the Lord?” Or, perhaps even more importantly, “Am I willing to testify, stand boldly, and </a:t>
            </a:r>
            <a:r>
              <a:rPr i="1" lang="en-US"/>
              <a:t>live </a:t>
            </a:r>
            <a:r>
              <a:rPr lang="en-US"/>
              <a:t>for the Lord?”</a:t>
            </a:r>
            <a:endParaRPr/>
          </a:p>
          <a:p>
            <a:pPr indent="0" lvl="0" marL="0" rtl="0" algn="ctr">
              <a:spcBef>
                <a:spcPts val="0"/>
              </a:spcBef>
              <a:spcAft>
                <a:spcPts val="0"/>
              </a:spcAft>
              <a:buClr>
                <a:schemeClr val="dk1"/>
              </a:buClr>
              <a:buSzPct val="1000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0"/>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Personal Inventory</a:t>
            </a:r>
            <a:endParaRPr/>
          </a:p>
        </p:txBody>
      </p:sp>
      <p:sp>
        <p:nvSpPr>
          <p:cNvPr id="300" name="Google Shape;300;p20"/>
          <p:cNvSpPr txBox="1"/>
          <p:nvPr>
            <p:ph idx="1" type="body"/>
          </p:nvPr>
        </p:nvSpPr>
        <p:spPr>
          <a:xfrm>
            <a:off x="571500" y="1905000"/>
            <a:ext cx="8001000" cy="4377484"/>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Char char="🟇"/>
            </a:pPr>
            <a:r>
              <a:rPr lang="en-US"/>
              <a:t>Are you willing to </a:t>
            </a:r>
            <a:r>
              <a:rPr i="1" lang="en-US"/>
              <a:t>live</a:t>
            </a:r>
            <a:r>
              <a:rPr lang="en-US"/>
              <a:t> for the Lord? </a:t>
            </a:r>
            <a:endParaRPr/>
          </a:p>
          <a:p>
            <a:pPr indent="-457200" lvl="0" marL="457200" rtl="0" algn="l">
              <a:spcBef>
                <a:spcPts val="2000"/>
              </a:spcBef>
              <a:spcAft>
                <a:spcPts val="0"/>
              </a:spcAft>
              <a:buClr>
                <a:schemeClr val="dk1"/>
              </a:buClr>
              <a:buSzPts val="2400"/>
              <a:buChar char="🟇"/>
            </a:pPr>
            <a:r>
              <a:rPr lang="en-US"/>
              <a:t>How will you show Him your willingness? </a:t>
            </a:r>
            <a:endParaRPr/>
          </a:p>
          <a:p>
            <a:pPr indent="-457200" lvl="0" marL="457200" rtl="0" algn="l">
              <a:spcBef>
                <a:spcPts val="2000"/>
              </a:spcBef>
              <a:spcAft>
                <a:spcPts val="0"/>
              </a:spcAft>
              <a:buClr>
                <a:schemeClr val="dk1"/>
              </a:buClr>
              <a:buSzPts val="2400"/>
              <a:buChar char="🟇"/>
            </a:pPr>
            <a:r>
              <a:rPr lang="en-US"/>
              <a:t>What will it look like in your life?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Ezra Taft Benson</a:t>
            </a:r>
            <a:endParaRPr/>
          </a:p>
        </p:txBody>
      </p:sp>
      <p:sp>
        <p:nvSpPr>
          <p:cNvPr id="174" name="Google Shape;174;p3"/>
          <p:cNvSpPr txBox="1"/>
          <p:nvPr>
            <p:ph idx="1" type="body"/>
          </p:nvPr>
        </p:nvSpPr>
        <p:spPr>
          <a:xfrm>
            <a:off x="420297" y="1778385"/>
            <a:ext cx="5642942" cy="507961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spcBef>
                <a:spcPts val="0"/>
              </a:spcBef>
              <a:spcAft>
                <a:spcPts val="0"/>
              </a:spcAft>
              <a:buClr>
                <a:schemeClr val="dk1"/>
              </a:buClr>
              <a:buSzPct val="100000"/>
              <a:buNone/>
            </a:pPr>
            <a:r>
              <a:rPr lang="en-US"/>
              <a:t>“Christ changes men, and changed men can change the world.</a:t>
            </a:r>
            <a:endParaRPr/>
          </a:p>
          <a:p>
            <a:pPr indent="0" lvl="0" marL="0" rtl="0" algn="ctr">
              <a:spcBef>
                <a:spcPts val="2000"/>
              </a:spcBef>
              <a:spcAft>
                <a:spcPts val="0"/>
              </a:spcAft>
              <a:buClr>
                <a:schemeClr val="dk1"/>
              </a:buClr>
              <a:buSzPct val="100000"/>
              <a:buNone/>
            </a:pPr>
            <a:r>
              <a:rPr lang="en-US"/>
              <a:t>‘Men changed for Christ will be captained by Christ…</a:t>
            </a:r>
            <a:endParaRPr/>
          </a:p>
          <a:p>
            <a:pPr indent="0" lvl="0" marL="0" rtl="0" algn="ctr">
              <a:spcBef>
                <a:spcPts val="2000"/>
              </a:spcBef>
              <a:spcAft>
                <a:spcPts val="0"/>
              </a:spcAft>
              <a:buClr>
                <a:schemeClr val="dk1"/>
              </a:buClr>
              <a:buSzPct val="100000"/>
              <a:buNone/>
            </a:pPr>
            <a:r>
              <a:rPr lang="en-US"/>
              <a:t>‘...Men captained by Christ will be consumed in Christ...</a:t>
            </a:r>
            <a:endParaRPr/>
          </a:p>
          <a:p>
            <a:pPr indent="0" lvl="0" marL="0" rtl="0" algn="ctr">
              <a:spcBef>
                <a:spcPts val="2000"/>
              </a:spcBef>
              <a:spcAft>
                <a:spcPts val="0"/>
              </a:spcAft>
              <a:buClr>
                <a:schemeClr val="dk1"/>
              </a:buClr>
              <a:buSzPct val="100000"/>
              <a:buNone/>
            </a:pPr>
            <a:r>
              <a:rPr lang="en-US"/>
              <a:t>‘Their will is swallowed up in His will. (see John 5:30)</a:t>
            </a:r>
            <a:endParaRPr/>
          </a:p>
          <a:p>
            <a:pPr indent="0" lvl="0" marL="0" rtl="0" algn="ctr">
              <a:spcBef>
                <a:spcPts val="2000"/>
              </a:spcBef>
              <a:spcAft>
                <a:spcPts val="0"/>
              </a:spcAft>
              <a:buClr>
                <a:schemeClr val="dk1"/>
              </a:buClr>
              <a:buSzPct val="100000"/>
              <a:buNone/>
            </a:pPr>
            <a:r>
              <a:rPr lang="en-US"/>
              <a:t>‘They do always those things that please the Lord. (see John 8:29)</a:t>
            </a:r>
            <a:endParaRPr/>
          </a:p>
          <a:p>
            <a:pPr indent="0" lvl="0" marL="0" rtl="0" algn="ctr">
              <a:spcBef>
                <a:spcPts val="2000"/>
              </a:spcBef>
              <a:spcAft>
                <a:spcPts val="0"/>
              </a:spcAft>
              <a:buClr>
                <a:schemeClr val="dk1"/>
              </a:buClr>
              <a:buSzPct val="100000"/>
              <a:buNone/>
            </a:pPr>
            <a:r>
              <a:rPr lang="en-US"/>
              <a:t>‘Not only would they die for the Lord, but more important they want to </a:t>
            </a:r>
            <a:r>
              <a:rPr i="1" lang="en-US"/>
              <a:t>live</a:t>
            </a:r>
            <a:r>
              <a:rPr lang="en-US"/>
              <a:t> for Him.” (emphasis added)</a:t>
            </a:r>
            <a:endParaRPr/>
          </a:p>
          <a:p>
            <a:pPr indent="0" lvl="0" marL="0" rtl="0" algn="ctr">
              <a:spcBef>
                <a:spcPts val="2000"/>
              </a:spcBef>
              <a:spcAft>
                <a:spcPts val="0"/>
              </a:spcAft>
              <a:buClr>
                <a:schemeClr val="dk1"/>
              </a:buClr>
              <a:buSzPct val="100000"/>
              <a:buNone/>
            </a:pPr>
            <a:r>
              <a:rPr i="1" lang="en-US" sz="1700"/>
              <a:t>(in Conference Report, Oct 1985, 5-6)</a:t>
            </a:r>
            <a:endParaRPr i="1" sz="1700"/>
          </a:p>
        </p:txBody>
      </p:sp>
      <p:pic>
        <p:nvPicPr>
          <p:cNvPr descr="af89e643e965c1880be21fc366df634c.jpg" id="175" name="Google Shape;175;p3"/>
          <p:cNvPicPr preferRelativeResize="0"/>
          <p:nvPr/>
        </p:nvPicPr>
        <p:blipFill rotWithShape="1">
          <a:blip r:embed="rId3">
            <a:alphaModFix/>
          </a:blip>
          <a:srcRect b="0" l="0" r="0" t="0"/>
          <a:stretch/>
        </p:blipFill>
        <p:spPr>
          <a:xfrm>
            <a:off x="6063239" y="2095553"/>
            <a:ext cx="2921000" cy="381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4"/>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Overzealous King Zeniff</a:t>
            </a:r>
            <a:endParaRPr/>
          </a:p>
        </p:txBody>
      </p:sp>
      <p:sp>
        <p:nvSpPr>
          <p:cNvPr id="182" name="Google Shape;182;p4"/>
          <p:cNvSpPr txBox="1"/>
          <p:nvPr>
            <p:ph idx="1" type="body"/>
          </p:nvPr>
        </p:nvSpPr>
        <p:spPr>
          <a:xfrm>
            <a:off x="571500" y="1936751"/>
            <a:ext cx="4614762" cy="41021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800"/>
              <a:buNone/>
            </a:pPr>
            <a:r>
              <a:rPr b="1" lang="en-US" sz="2800"/>
              <a:t>Land of Lehi-Nephi</a:t>
            </a:r>
            <a:endParaRPr/>
          </a:p>
          <a:p>
            <a:pPr indent="0" lvl="0" marL="0" rtl="0" algn="ctr">
              <a:spcBef>
                <a:spcPts val="1600"/>
              </a:spcBef>
              <a:spcAft>
                <a:spcPts val="0"/>
              </a:spcAft>
              <a:buClr>
                <a:schemeClr val="dk1"/>
              </a:buClr>
              <a:buSzPts val="2000"/>
              <a:buNone/>
            </a:pPr>
            <a:r>
              <a:rPr lang="en-US"/>
              <a:t>King Zeniff (Mosiah 9-1)</a:t>
            </a:r>
            <a:endParaRPr/>
          </a:p>
          <a:p>
            <a:pPr indent="0" lvl="0" marL="0" rtl="0" algn="ctr">
              <a:spcBef>
                <a:spcPts val="1600"/>
              </a:spcBef>
              <a:spcAft>
                <a:spcPts val="0"/>
              </a:spcAft>
              <a:buClr>
                <a:schemeClr val="dk1"/>
              </a:buClr>
              <a:buSzPts val="2000"/>
              <a:buNone/>
            </a:pPr>
            <a:r>
              <a:rPr i="1" lang="en-US"/>
              <a:t>around 200 B.C.</a:t>
            </a:r>
            <a:endParaRPr/>
          </a:p>
          <a:p>
            <a:pPr indent="0" lvl="1" marL="457200" rtl="0" algn="ctr">
              <a:spcBef>
                <a:spcPts val="1600"/>
              </a:spcBef>
              <a:spcAft>
                <a:spcPts val="0"/>
              </a:spcAft>
              <a:buSzPts val="1800"/>
              <a:buNone/>
            </a:pPr>
            <a:r>
              <a:t/>
            </a:r>
            <a:endParaRPr/>
          </a:p>
          <a:p>
            <a:pPr indent="0" lvl="0" marL="0" rtl="0" algn="ctr">
              <a:spcBef>
                <a:spcPts val="1000"/>
              </a:spcBef>
              <a:spcAft>
                <a:spcPts val="0"/>
              </a:spcAft>
              <a:buClr>
                <a:schemeClr val="dk1"/>
              </a:buClr>
              <a:buSzPts val="2000"/>
              <a:buNone/>
            </a:pPr>
            <a:r>
              <a:rPr lang="en-US"/>
              <a:t>King Noah (Mosiah 11-19)</a:t>
            </a:r>
            <a:endParaRPr/>
          </a:p>
          <a:p>
            <a:pPr indent="0" lvl="0" marL="0" rtl="0" algn="ctr">
              <a:spcBef>
                <a:spcPts val="1600"/>
              </a:spcBef>
              <a:spcAft>
                <a:spcPts val="0"/>
              </a:spcAft>
              <a:buClr>
                <a:schemeClr val="dk1"/>
              </a:buClr>
              <a:buSzPts val="2000"/>
              <a:buNone/>
            </a:pPr>
            <a:r>
              <a:rPr i="1" lang="en-US"/>
              <a:t>around 160 B.C.</a:t>
            </a:r>
            <a:endParaRPr/>
          </a:p>
          <a:p>
            <a:pPr indent="0" lvl="1" marL="457200" rtl="0" algn="ctr">
              <a:spcBef>
                <a:spcPts val="1600"/>
              </a:spcBef>
              <a:spcAft>
                <a:spcPts val="0"/>
              </a:spcAft>
              <a:buSzPts val="1800"/>
              <a:buNone/>
            </a:pPr>
            <a:r>
              <a:t/>
            </a:r>
            <a:endParaRPr/>
          </a:p>
          <a:p>
            <a:pPr indent="0" lvl="0" marL="0" rtl="0" algn="ctr">
              <a:spcBef>
                <a:spcPts val="1000"/>
              </a:spcBef>
              <a:spcAft>
                <a:spcPts val="0"/>
              </a:spcAft>
              <a:buClr>
                <a:schemeClr val="dk1"/>
              </a:buClr>
              <a:buSzPts val="2000"/>
              <a:buNone/>
            </a:pPr>
            <a:r>
              <a:rPr lang="en-US"/>
              <a:t>King Limhi (Mosiah 7-8,19-22)</a:t>
            </a:r>
            <a:endParaRPr/>
          </a:p>
          <a:p>
            <a:pPr indent="0" lvl="1" marL="457200" rtl="0" algn="ctr">
              <a:spcBef>
                <a:spcPts val="1600"/>
              </a:spcBef>
              <a:spcAft>
                <a:spcPts val="0"/>
              </a:spcAft>
              <a:buSzPts val="1800"/>
              <a:buNone/>
            </a:pPr>
            <a:r>
              <a:rPr i="1" lang="en-US"/>
              <a:t>around 121 B. C. </a:t>
            </a:r>
            <a:endParaRPr i="1"/>
          </a:p>
        </p:txBody>
      </p:sp>
      <p:sp>
        <p:nvSpPr>
          <p:cNvPr id="183" name="Google Shape;183;p4"/>
          <p:cNvSpPr txBox="1"/>
          <p:nvPr>
            <p:ph idx="2" type="body"/>
          </p:nvPr>
        </p:nvSpPr>
        <p:spPr>
          <a:xfrm>
            <a:off x="5186262" y="1936751"/>
            <a:ext cx="3386238" cy="4102100"/>
          </a:xfrm>
          <a:prstGeom prst="rect">
            <a:avLst/>
          </a:prstGeom>
          <a:noFill/>
          <a:ln>
            <a:noFill/>
          </a:ln>
        </p:spPr>
        <p:txBody>
          <a:bodyPr anchorCtr="0" anchor="t" bIns="45700" lIns="91425" spcFirstLastPara="1" rIns="91425" wrap="square" tIns="45700">
            <a:normAutofit lnSpcReduction="10000"/>
          </a:bodyPr>
          <a:lstStyle/>
          <a:p>
            <a:pPr indent="0" lvl="0" marL="0" rtl="0" algn="ctr">
              <a:spcBef>
                <a:spcPts val="0"/>
              </a:spcBef>
              <a:spcAft>
                <a:spcPts val="0"/>
              </a:spcAft>
              <a:buClr>
                <a:schemeClr val="dk1"/>
              </a:buClr>
              <a:buSzPts val="2800"/>
              <a:buNone/>
            </a:pPr>
            <a:r>
              <a:rPr b="1" lang="en-US" sz="2800"/>
              <a:t>Land of Zarahemla</a:t>
            </a:r>
            <a:endParaRPr b="1" sz="2800"/>
          </a:p>
          <a:p>
            <a:pPr indent="0" lvl="0" marL="0" rtl="0" algn="ctr">
              <a:spcBef>
                <a:spcPts val="1600"/>
              </a:spcBef>
              <a:spcAft>
                <a:spcPts val="0"/>
              </a:spcAft>
              <a:buClr>
                <a:schemeClr val="dk1"/>
              </a:buClr>
              <a:buSzPts val="2000"/>
              <a:buNone/>
            </a:pPr>
            <a:r>
              <a:rPr lang="en-US"/>
              <a:t>King Mosiah I</a:t>
            </a:r>
            <a:endParaRPr/>
          </a:p>
          <a:p>
            <a:pPr indent="-330200" lvl="0" marL="457200" rtl="0" algn="l">
              <a:spcBef>
                <a:spcPts val="1600"/>
              </a:spcBef>
              <a:spcAft>
                <a:spcPts val="0"/>
              </a:spcAft>
              <a:buClr>
                <a:schemeClr val="dk1"/>
              </a:buClr>
              <a:buSzPts val="2000"/>
              <a:buNone/>
            </a:pPr>
            <a:r>
              <a:t/>
            </a:r>
            <a:endParaRPr/>
          </a:p>
          <a:p>
            <a:pPr indent="0" lvl="0" marL="0" rtl="0" algn="ctr">
              <a:spcBef>
                <a:spcPts val="1600"/>
              </a:spcBef>
              <a:spcAft>
                <a:spcPts val="0"/>
              </a:spcAft>
              <a:buClr>
                <a:schemeClr val="dk1"/>
              </a:buClr>
              <a:buSzPts val="2000"/>
              <a:buNone/>
            </a:pPr>
            <a:r>
              <a:t/>
            </a:r>
            <a:endParaRPr/>
          </a:p>
          <a:p>
            <a:pPr indent="0" lvl="0" marL="0" rtl="0" algn="ctr">
              <a:spcBef>
                <a:spcPts val="1600"/>
              </a:spcBef>
              <a:spcAft>
                <a:spcPts val="0"/>
              </a:spcAft>
              <a:buClr>
                <a:schemeClr val="dk1"/>
              </a:buClr>
              <a:buSzPts val="2000"/>
              <a:buNone/>
            </a:pPr>
            <a:r>
              <a:rPr lang="en-US"/>
              <a:t>King Benjamin</a:t>
            </a:r>
            <a:endParaRPr/>
          </a:p>
          <a:p>
            <a:pPr indent="-330200" lvl="0" marL="457200" rtl="0" algn="l">
              <a:spcBef>
                <a:spcPts val="1600"/>
              </a:spcBef>
              <a:spcAft>
                <a:spcPts val="0"/>
              </a:spcAft>
              <a:buClr>
                <a:schemeClr val="dk1"/>
              </a:buClr>
              <a:buSzPts val="2000"/>
              <a:buNone/>
            </a:pPr>
            <a:r>
              <a:t/>
            </a:r>
            <a:endParaRPr/>
          </a:p>
          <a:p>
            <a:pPr indent="0" lvl="0" marL="0" rtl="0" algn="l">
              <a:spcBef>
                <a:spcPts val="1600"/>
              </a:spcBef>
              <a:spcAft>
                <a:spcPts val="0"/>
              </a:spcAft>
              <a:buClr>
                <a:schemeClr val="dk1"/>
              </a:buClr>
              <a:buSzPts val="2000"/>
              <a:buNone/>
            </a:pPr>
            <a:r>
              <a:t/>
            </a:r>
            <a:endParaRPr/>
          </a:p>
          <a:p>
            <a:pPr indent="0" lvl="0" marL="0" rtl="0" algn="ctr">
              <a:spcBef>
                <a:spcPts val="1600"/>
              </a:spcBef>
              <a:spcAft>
                <a:spcPts val="0"/>
              </a:spcAft>
              <a:buClr>
                <a:schemeClr val="dk1"/>
              </a:buClr>
              <a:buSzPts val="2000"/>
              <a:buNone/>
            </a:pPr>
            <a:r>
              <a:rPr lang="en-US"/>
              <a:t>King Mosiah II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Wicked King Noah</a:t>
            </a:r>
            <a:endParaRPr/>
          </a:p>
        </p:txBody>
      </p:sp>
      <p:sp>
        <p:nvSpPr>
          <p:cNvPr id="190" name="Google Shape;190;p5"/>
          <p:cNvSpPr txBox="1"/>
          <p:nvPr>
            <p:ph idx="1" type="body"/>
          </p:nvPr>
        </p:nvSpPr>
        <p:spPr>
          <a:xfrm>
            <a:off x="571500" y="2955945"/>
            <a:ext cx="3749040" cy="41021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000"/>
              <a:buChar char="🟇"/>
            </a:pPr>
            <a:r>
              <a:rPr lang="en-US"/>
              <a:t>Mosiah 11:1-15</a:t>
            </a:r>
            <a:endParaRPr/>
          </a:p>
          <a:p>
            <a:pPr indent="-457200" lvl="0" marL="457200" rtl="0" algn="l">
              <a:spcBef>
                <a:spcPts val="1600"/>
              </a:spcBef>
              <a:spcAft>
                <a:spcPts val="0"/>
              </a:spcAft>
              <a:buClr>
                <a:schemeClr val="dk1"/>
              </a:buClr>
              <a:buSzPts val="2000"/>
              <a:buChar char="🟇"/>
            </a:pPr>
            <a:r>
              <a:rPr lang="en-US"/>
              <a:t>What did King Noah do when he came into power?</a:t>
            </a:r>
            <a:endParaRPr/>
          </a:p>
          <a:p>
            <a:pPr indent="-457200" lvl="0" marL="457200" rtl="0" algn="l">
              <a:spcBef>
                <a:spcPts val="1600"/>
              </a:spcBef>
              <a:spcAft>
                <a:spcPts val="0"/>
              </a:spcAft>
              <a:buClr>
                <a:schemeClr val="dk1"/>
              </a:buClr>
              <a:buSzPts val="2000"/>
              <a:buChar char="🟇"/>
            </a:pPr>
            <a:r>
              <a:rPr lang="en-US"/>
              <a:t>How did the people respond?</a:t>
            </a:r>
            <a:endParaRPr/>
          </a:p>
        </p:txBody>
      </p:sp>
      <p:pic>
        <p:nvPicPr>
          <p:cNvPr descr="242E-Image King Noah.jpg" id="191" name="Google Shape;191;p5"/>
          <p:cNvPicPr preferRelativeResize="0"/>
          <p:nvPr>
            <p:ph idx="2" type="body"/>
          </p:nvPr>
        </p:nvPicPr>
        <p:blipFill rotWithShape="1">
          <a:blip r:embed="rId3">
            <a:alphaModFix/>
          </a:blip>
          <a:srcRect b="634" l="0" r="0" t="634"/>
          <a:stretch/>
        </p:blipFill>
        <p:spPr>
          <a:xfrm>
            <a:off x="4497960" y="1936751"/>
            <a:ext cx="4074540" cy="44582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6"/>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Prophets</a:t>
            </a:r>
            <a:endParaRPr/>
          </a:p>
        </p:txBody>
      </p:sp>
      <p:sp>
        <p:nvSpPr>
          <p:cNvPr id="198" name="Google Shape;198;p6"/>
          <p:cNvSpPr txBox="1"/>
          <p:nvPr>
            <p:ph idx="1" type="body"/>
          </p:nvPr>
        </p:nvSpPr>
        <p:spPr>
          <a:xfrm>
            <a:off x="571500" y="1905000"/>
            <a:ext cx="8001000" cy="4114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dk1"/>
              </a:buClr>
              <a:buSzPts val="2400"/>
              <a:buNone/>
            </a:pPr>
            <a:r>
              <a:rPr lang="en-US"/>
              <a:t>“Like the prophets of old, prophets today testify of Jesus Christ and teach His gospel. They make known God’s will and true character. They speak boldly and clearly, denouncing sin and warning of its consequences. At times. They may be inspired to prophesy of future events for our benefit.”</a:t>
            </a:r>
            <a:endParaRPr/>
          </a:p>
          <a:p>
            <a:pPr indent="0" lvl="0" marL="0" rtl="0" algn="ctr">
              <a:spcBef>
                <a:spcPts val="2000"/>
              </a:spcBef>
              <a:spcAft>
                <a:spcPts val="0"/>
              </a:spcAft>
              <a:buClr>
                <a:schemeClr val="dk1"/>
              </a:buClr>
              <a:buSzPts val="2400"/>
              <a:buNone/>
            </a:pPr>
            <a:r>
              <a:rPr lang="en-US"/>
              <a:t> </a:t>
            </a:r>
            <a:r>
              <a:rPr i="1" lang="en-US" sz="1600"/>
              <a:t>(True to the Faith [2004], 129)</a:t>
            </a:r>
            <a:endParaRPr/>
          </a:p>
          <a:p>
            <a:pPr indent="0" lvl="0" marL="0" rtl="0" algn="ctr">
              <a:spcBef>
                <a:spcPts val="2000"/>
              </a:spcBef>
              <a:spcAft>
                <a:spcPts val="0"/>
              </a:spcAft>
              <a:buClr>
                <a:schemeClr val="dk1"/>
              </a:buClr>
              <a:buSzPts val="1600"/>
              <a:buNone/>
            </a:pPr>
            <a:r>
              <a:t/>
            </a:r>
            <a:endParaRPr i="1"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7"/>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Responsibilities of Prophets</a:t>
            </a:r>
            <a:endParaRPr/>
          </a:p>
        </p:txBody>
      </p:sp>
      <p:sp>
        <p:nvSpPr>
          <p:cNvPr id="205" name="Google Shape;205;p7"/>
          <p:cNvSpPr txBox="1"/>
          <p:nvPr>
            <p:ph idx="1" type="body"/>
          </p:nvPr>
        </p:nvSpPr>
        <p:spPr>
          <a:xfrm>
            <a:off x="208613" y="2216014"/>
            <a:ext cx="4781085" cy="4114800"/>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dk1"/>
              </a:buClr>
              <a:buSzPts val="2400"/>
              <a:buAutoNum type="arabicPeriod"/>
            </a:pPr>
            <a:r>
              <a:rPr lang="en-US"/>
              <a:t>Testify of Jesus Christ and teach His gospel.</a:t>
            </a:r>
            <a:endParaRPr/>
          </a:p>
          <a:p>
            <a:pPr indent="-457200" lvl="0" marL="457200" rtl="0" algn="l">
              <a:spcBef>
                <a:spcPts val="2000"/>
              </a:spcBef>
              <a:spcAft>
                <a:spcPts val="0"/>
              </a:spcAft>
              <a:buClr>
                <a:schemeClr val="dk1"/>
              </a:buClr>
              <a:buSzPts val="2400"/>
              <a:buAutoNum type="arabicPeriod"/>
            </a:pPr>
            <a:r>
              <a:rPr lang="en-US"/>
              <a:t>Make known God’s will and character.</a:t>
            </a:r>
            <a:endParaRPr/>
          </a:p>
          <a:p>
            <a:pPr indent="-457200" lvl="0" marL="457200" rtl="0" algn="l">
              <a:spcBef>
                <a:spcPts val="2000"/>
              </a:spcBef>
              <a:spcAft>
                <a:spcPts val="0"/>
              </a:spcAft>
              <a:buClr>
                <a:schemeClr val="dk1"/>
              </a:buClr>
              <a:buSzPts val="2400"/>
              <a:buAutoNum type="arabicPeriod"/>
            </a:pPr>
            <a:r>
              <a:rPr lang="en-US"/>
              <a:t>Denounce sin and warn of its consequences.</a:t>
            </a:r>
            <a:endParaRPr/>
          </a:p>
          <a:p>
            <a:pPr indent="-457200" lvl="0" marL="457200" rtl="0" algn="l">
              <a:spcBef>
                <a:spcPts val="2000"/>
              </a:spcBef>
              <a:spcAft>
                <a:spcPts val="0"/>
              </a:spcAft>
              <a:buClr>
                <a:schemeClr val="dk1"/>
              </a:buClr>
              <a:buSzPts val="2400"/>
              <a:buAutoNum type="arabicPeriod"/>
            </a:pPr>
            <a:r>
              <a:rPr lang="en-US"/>
              <a:t>Prophesy of future events.</a:t>
            </a:r>
            <a:endParaRPr/>
          </a:p>
        </p:txBody>
      </p:sp>
      <p:pic>
        <p:nvPicPr>
          <p:cNvPr descr="prophets.jpeg" id="206" name="Google Shape;206;p7"/>
          <p:cNvPicPr preferRelativeResize="0"/>
          <p:nvPr/>
        </p:nvPicPr>
        <p:blipFill rotWithShape="1">
          <a:blip r:embed="rId3">
            <a:alphaModFix/>
          </a:blip>
          <a:srcRect b="0" l="0" r="0" t="0"/>
          <a:stretch/>
        </p:blipFill>
        <p:spPr>
          <a:xfrm>
            <a:off x="4857750" y="2025683"/>
            <a:ext cx="4169068" cy="416906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8"/>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Abinadi</a:t>
            </a:r>
            <a:endParaRPr/>
          </a:p>
        </p:txBody>
      </p:sp>
      <p:pic>
        <p:nvPicPr>
          <p:cNvPr descr="abinadi 1.jpg" id="213" name="Google Shape;213;p8"/>
          <p:cNvPicPr preferRelativeResize="0"/>
          <p:nvPr>
            <p:ph idx="2" type="body"/>
          </p:nvPr>
        </p:nvPicPr>
        <p:blipFill rotWithShape="1">
          <a:blip r:embed="rId3">
            <a:alphaModFix/>
          </a:blip>
          <a:srcRect b="0" l="24290" r="24291" t="0"/>
          <a:stretch/>
        </p:blipFill>
        <p:spPr>
          <a:xfrm>
            <a:off x="181443" y="1649413"/>
            <a:ext cx="4914097" cy="4897437"/>
          </a:xfrm>
          <a:prstGeom prst="rect">
            <a:avLst/>
          </a:prstGeom>
          <a:noFill/>
          <a:ln>
            <a:noFill/>
          </a:ln>
        </p:spPr>
      </p:pic>
      <p:pic>
        <p:nvPicPr>
          <p:cNvPr descr="35666_all_017_17.jpg" id="214" name="Google Shape;214;p8"/>
          <p:cNvPicPr preferRelativeResize="0"/>
          <p:nvPr>
            <p:ph idx="1" type="body"/>
          </p:nvPr>
        </p:nvPicPr>
        <p:blipFill rotWithShape="1">
          <a:blip r:embed="rId4">
            <a:alphaModFix/>
          </a:blip>
          <a:srcRect b="0" l="16991" r="16991" t="0"/>
          <a:stretch/>
        </p:blipFill>
        <p:spPr>
          <a:xfrm>
            <a:off x="5231073" y="1938338"/>
            <a:ext cx="3749675" cy="410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9"/>
          <p:cNvSpPr txBox="1"/>
          <p:nvPr>
            <p:ph type="title"/>
          </p:nvPr>
        </p:nvSpPr>
        <p:spPr>
          <a:xfrm>
            <a:off x="571500" y="274638"/>
            <a:ext cx="80010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5400"/>
              <a:buFont typeface="Lustria"/>
              <a:buNone/>
            </a:pPr>
            <a:r>
              <a:rPr lang="en-US"/>
              <a:t>Abinadi’s Sermon</a:t>
            </a:r>
            <a:endParaRPr/>
          </a:p>
        </p:txBody>
      </p:sp>
      <p:sp>
        <p:nvSpPr>
          <p:cNvPr id="221" name="Google Shape;221;p9"/>
          <p:cNvSpPr txBox="1"/>
          <p:nvPr>
            <p:ph idx="1" type="body"/>
          </p:nvPr>
        </p:nvSpPr>
        <p:spPr>
          <a:xfrm>
            <a:off x="-29447" y="1783950"/>
            <a:ext cx="3749040" cy="4868064"/>
          </a:xfrm>
          <a:prstGeom prst="rect">
            <a:avLst/>
          </a:prstGeom>
          <a:noFill/>
          <a:ln>
            <a:noFill/>
          </a:ln>
        </p:spPr>
        <p:txBody>
          <a:bodyPr anchorCtr="0" anchor="t" bIns="45700" lIns="91425" spcFirstLastPara="1" rIns="91425" wrap="square" tIns="45700">
            <a:normAutofit fontScale="85000" lnSpcReduction="10000"/>
          </a:bodyPr>
          <a:lstStyle/>
          <a:p>
            <a:pPr indent="-457200" lvl="0" marL="457200" rtl="0" algn="l">
              <a:spcBef>
                <a:spcPts val="0"/>
              </a:spcBef>
              <a:spcAft>
                <a:spcPts val="0"/>
              </a:spcAft>
              <a:buClr>
                <a:schemeClr val="dk1"/>
              </a:buClr>
              <a:buSzPct val="100000"/>
              <a:buChar char="🟇"/>
            </a:pPr>
            <a:r>
              <a:rPr lang="en-US"/>
              <a:t>God Himself shall make an Atonement and redeem His people. (Mos 13-16)</a:t>
            </a:r>
            <a:endParaRPr/>
          </a:p>
          <a:p>
            <a:pPr indent="-457200" lvl="0" marL="457200" rtl="0" algn="l">
              <a:spcBef>
                <a:spcPts val="1600"/>
              </a:spcBef>
              <a:spcAft>
                <a:spcPts val="0"/>
              </a:spcAft>
              <a:buClr>
                <a:schemeClr val="dk1"/>
              </a:buClr>
              <a:buSzPct val="100000"/>
              <a:buChar char="🟇"/>
            </a:pPr>
            <a:r>
              <a:rPr lang="en-US"/>
              <a:t>Understanding and following the prophets and scriptures (12:27)</a:t>
            </a:r>
            <a:endParaRPr/>
          </a:p>
          <a:p>
            <a:pPr indent="-457200" lvl="0" marL="457200" rtl="0" algn="l">
              <a:spcBef>
                <a:spcPts val="1600"/>
              </a:spcBef>
              <a:spcAft>
                <a:spcPts val="0"/>
              </a:spcAft>
              <a:buClr>
                <a:schemeClr val="dk1"/>
              </a:buClr>
              <a:buSzPct val="100000"/>
              <a:buChar char="🟇"/>
            </a:pPr>
            <a:r>
              <a:rPr lang="en-US"/>
              <a:t>Obeying the 10 Commandments, and other commandments (12:33-37; 13:11-24)</a:t>
            </a:r>
            <a:endParaRPr/>
          </a:p>
          <a:p>
            <a:pPr indent="-457200" lvl="0" marL="457200" rtl="0" algn="l">
              <a:spcBef>
                <a:spcPts val="1600"/>
              </a:spcBef>
              <a:spcAft>
                <a:spcPts val="0"/>
              </a:spcAft>
              <a:buClr>
                <a:schemeClr val="dk1"/>
              </a:buClr>
              <a:buSzPct val="100000"/>
              <a:buChar char="🟇"/>
            </a:pPr>
            <a:r>
              <a:rPr lang="en-US"/>
              <a:t>The Atonement of Jesus Christ (13:28)</a:t>
            </a:r>
            <a:endParaRPr/>
          </a:p>
          <a:p>
            <a:pPr indent="-457200" lvl="0" marL="457200" rtl="0" algn="l">
              <a:spcBef>
                <a:spcPts val="1600"/>
              </a:spcBef>
              <a:spcAft>
                <a:spcPts val="0"/>
              </a:spcAft>
              <a:buClr>
                <a:schemeClr val="dk1"/>
              </a:buClr>
              <a:buSzPct val="100000"/>
              <a:buChar char="🟇"/>
            </a:pPr>
            <a:r>
              <a:rPr lang="en-US"/>
              <a:t>The reality that Jesus is the Christ, that he would come to earth, his life and ministry, and his intercession for us (using the words of Isaiah) (Mosiah 14)</a:t>
            </a:r>
            <a:endParaRPr/>
          </a:p>
          <a:p>
            <a:pPr indent="-349250" lvl="0" marL="457200" rtl="0" algn="l">
              <a:spcBef>
                <a:spcPts val="1600"/>
              </a:spcBef>
              <a:spcAft>
                <a:spcPts val="0"/>
              </a:spcAft>
              <a:buClr>
                <a:schemeClr val="dk1"/>
              </a:buClr>
              <a:buSzPct val="100000"/>
              <a:buNone/>
            </a:pPr>
            <a:r>
              <a:t/>
            </a:r>
            <a:endParaRPr/>
          </a:p>
        </p:txBody>
      </p:sp>
      <p:pic>
        <p:nvPicPr>
          <p:cNvPr descr="abinadi.jpeg" id="222" name="Google Shape;222;p9"/>
          <p:cNvPicPr preferRelativeResize="0"/>
          <p:nvPr>
            <p:ph idx="2" type="body"/>
          </p:nvPr>
        </p:nvPicPr>
        <p:blipFill rotWithShape="1">
          <a:blip r:embed="rId3">
            <a:alphaModFix/>
          </a:blip>
          <a:srcRect b="-27287" l="0" r="0" t="-27287"/>
          <a:stretch/>
        </p:blipFill>
        <p:spPr>
          <a:xfrm>
            <a:off x="3719593" y="1262067"/>
            <a:ext cx="5291395" cy="57897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ravelogue">
  <a:themeElements>
    <a:clrScheme name="Travelogue">
      <a:dk1>
        <a:srgbClr val="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2016-09-13T04:49:19Z</dcterms:created>
  <dc:creator>Christi Hibbert</dc:creator>
</cp:coreProperties>
</file>