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9144000"/>
  <p:notesSz cx="6858000" cy="9144000"/>
  <p:embeddedFontLst>
    <p:embeddedFont>
      <p:font typeface="Pacifico"/>
      <p:regular r:id="rId39"/>
    </p:embeddedFont>
    <p:embeddedFont>
      <p:font typeface="Lustria"/>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41" roundtripDataSignature="AMtx7mh8YkWbC8MVJZsFCd2yOWAgoJVX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ustria-regular.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acifico-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1" Type="http://schemas.openxmlformats.org/officeDocument/2006/relationships/hyperlink" Target="https://en.wikipedia.org/wiki/Ancient_Rome" TargetMode="External"/><Relationship Id="rId10" Type="http://schemas.openxmlformats.org/officeDocument/2006/relationships/hyperlink" Target="https://en.wikipedia.org/wiki/Suasoria%23cite_note-1" TargetMode="External"/><Relationship Id="rId13" Type="http://schemas.openxmlformats.org/officeDocument/2006/relationships/hyperlink" Target="https://en.wikipedia.org/wiki/Academy" TargetMode="External"/><Relationship Id="rId12" Type="http://schemas.openxmlformats.org/officeDocument/2006/relationships/hyperlink" Target="https://en.wikipedia.org/wiki/Controversia" TargetMode="External"/><Relationship Id="rId1" Type="http://schemas.openxmlformats.org/officeDocument/2006/relationships/notesMaster" Target="../notesMasters/notesMaster1.xml"/><Relationship Id="rId2" Type="http://schemas.openxmlformats.org/officeDocument/2006/relationships/hyperlink" Target="https://en.wikipedia.org/wiki/Rhetoric" TargetMode="External"/><Relationship Id="rId3" Type="http://schemas.openxmlformats.org/officeDocument/2006/relationships/hyperlink" Target="https://en.wikipedia.org/wiki/Greek_language" TargetMode="External"/><Relationship Id="rId4" Type="http://schemas.openxmlformats.org/officeDocument/2006/relationships/hyperlink" Target="https://en.wikipedia.org/w/index.php?title=Exhortation&amp;action=edit&amp;redlink=1" TargetMode="External"/><Relationship Id="rId9" Type="http://schemas.openxmlformats.org/officeDocument/2006/relationships/hyperlink" Target="https://en.wikipedia.org/wiki/Historical_figure" TargetMode="External"/><Relationship Id="rId5" Type="http://schemas.openxmlformats.org/officeDocument/2006/relationships/hyperlink" Target="https://en.wikipedia.org/wiki/Moral_philosophy" TargetMode="External"/><Relationship Id="rId6" Type="http://schemas.openxmlformats.org/officeDocument/2006/relationships/hyperlink" Target="https://en.wikipedia.org/wiki/Rhetoric" TargetMode="External"/><Relationship Id="rId7" Type="http://schemas.openxmlformats.org/officeDocument/2006/relationships/hyperlink" Target="https://en.wikipedia.org/wiki/Declamation" TargetMode="External"/><Relationship Id="rId8" Type="http://schemas.openxmlformats.org/officeDocument/2006/relationships/hyperlink" Target="https://en.wikipedia.org/wiki/Soliloquy"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ds.org/scriptures/bofm/jacob/5?lang=eng" TargetMode="External"/><Relationship Id="rId3" Type="http://schemas.openxmlformats.org/officeDocument/2006/relationships/hyperlink" Target="https://www.lds.org/scriptures/bofm/jacob/6.4?lang=eng%233"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 fulfills his Purpose but with great anxiety: READ Jacob 1:4, 8 Nibley, “This is his writing. Its PROTREPTIC, it’s a SUASORIA. That’s a type of writing that’s devoted to persuading somebody to do something. PROTREPTIC is to enjoin somebody; a SUASORIA is to change your way of life, your behavior. It’s an appeal, and that’s what Jacob is [doing] here.” (Commentary on BOM, loc 3767)</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Wikipedia: “</a:t>
            </a:r>
            <a:r>
              <a:rPr lang="en-US" sz="1200">
                <a:solidFill>
                  <a:schemeClr val="dk1"/>
                </a:solidFill>
                <a:latin typeface="Calibri"/>
                <a:ea typeface="Calibri"/>
                <a:cs typeface="Calibri"/>
                <a:sym typeface="Calibri"/>
              </a:rPr>
              <a:t>In </a:t>
            </a:r>
            <a:r>
              <a:rPr lang="en-US" sz="1200" u="sng">
                <a:solidFill>
                  <a:schemeClr val="dk1"/>
                </a:solidFill>
                <a:latin typeface="Calibri"/>
                <a:ea typeface="Calibri"/>
                <a:cs typeface="Calibri"/>
                <a:sym typeface="Calibri"/>
                <a:hlinkClick r:id="rId2">
                  <a:extLst>
                    <a:ext uri="{A12FA001-AC4F-418D-AE19-62706E023703}">
                      <ahyp:hlinkClr val="tx"/>
                    </a:ext>
                  </a:extLst>
                </a:hlinkClick>
              </a:rPr>
              <a:t>rhetoric</a:t>
            </a:r>
            <a:r>
              <a:rPr lang="en-US" sz="1200">
                <a:solidFill>
                  <a:schemeClr val="dk1"/>
                </a:solidFill>
                <a:latin typeface="Calibri"/>
                <a:ea typeface="Calibri"/>
                <a:cs typeface="Calibri"/>
                <a:sym typeface="Calibri"/>
              </a:rPr>
              <a:t>, </a:t>
            </a:r>
            <a:r>
              <a:rPr b="1" lang="en-US" sz="1200">
                <a:solidFill>
                  <a:schemeClr val="dk1"/>
                </a:solidFill>
                <a:latin typeface="Calibri"/>
                <a:ea typeface="Calibri"/>
                <a:cs typeface="Calibri"/>
                <a:sym typeface="Calibri"/>
              </a:rPr>
              <a:t>protrepsis</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3">
                  <a:extLst>
                    <a:ext uri="{A12FA001-AC4F-418D-AE19-62706E023703}">
                      <ahyp:hlinkClr val="tx"/>
                    </a:ext>
                  </a:extLst>
                </a:hlinkClick>
              </a:rPr>
              <a:t>Greek</a:t>
            </a:r>
            <a:r>
              <a:rPr lang="en-US" sz="1200">
                <a:solidFill>
                  <a:schemeClr val="dk1"/>
                </a:solidFill>
                <a:latin typeface="Calibri"/>
                <a:ea typeface="Calibri"/>
                <a:cs typeface="Calibri"/>
                <a:sym typeface="Calibri"/>
              </a:rPr>
              <a:t>: πρότρεψις) …[is a] style[s] of </a:t>
            </a:r>
            <a:r>
              <a:rPr lang="en-US" sz="1200" u="sng">
                <a:solidFill>
                  <a:schemeClr val="dk1"/>
                </a:solidFill>
                <a:latin typeface="Calibri"/>
                <a:ea typeface="Calibri"/>
                <a:cs typeface="Calibri"/>
                <a:sym typeface="Calibri"/>
                <a:hlinkClick r:id="rId4">
                  <a:extLst>
                    <a:ext uri="{A12FA001-AC4F-418D-AE19-62706E023703}">
                      <ahyp:hlinkClr val="tx"/>
                    </a:ext>
                  </a:extLst>
                </a:hlinkClick>
              </a:rPr>
              <a:t>exhortation</a:t>
            </a:r>
            <a:r>
              <a:rPr lang="en-US" sz="1200">
                <a:solidFill>
                  <a:schemeClr val="dk1"/>
                </a:solidFill>
                <a:latin typeface="Calibri"/>
                <a:ea typeface="Calibri"/>
                <a:cs typeface="Calibri"/>
                <a:sym typeface="Calibri"/>
              </a:rPr>
              <a:t> that [was] employed by </a:t>
            </a:r>
            <a:r>
              <a:rPr lang="en-US" sz="1200" u="sng">
                <a:solidFill>
                  <a:schemeClr val="dk1"/>
                </a:solidFill>
                <a:latin typeface="Calibri"/>
                <a:ea typeface="Calibri"/>
                <a:cs typeface="Calibri"/>
                <a:sym typeface="Calibri"/>
                <a:hlinkClick r:id="rId5">
                  <a:extLst>
                    <a:ext uri="{A12FA001-AC4F-418D-AE19-62706E023703}">
                      <ahyp:hlinkClr val="tx"/>
                    </a:ext>
                  </a:extLst>
                </a:hlinkClick>
              </a:rPr>
              <a:t>moral philosophers</a:t>
            </a: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“Suasoria</a:t>
            </a:r>
            <a:r>
              <a:rPr lang="en-US" sz="1200">
                <a:solidFill>
                  <a:schemeClr val="dk1"/>
                </a:solidFill>
                <a:latin typeface="Calibri"/>
                <a:ea typeface="Calibri"/>
                <a:cs typeface="Calibri"/>
                <a:sym typeface="Calibri"/>
              </a:rPr>
              <a:t> is an exercise in </a:t>
            </a:r>
            <a:r>
              <a:rPr lang="en-US" sz="1200" u="sng">
                <a:solidFill>
                  <a:schemeClr val="dk1"/>
                </a:solidFill>
                <a:latin typeface="Calibri"/>
                <a:ea typeface="Calibri"/>
                <a:cs typeface="Calibri"/>
                <a:sym typeface="Calibri"/>
                <a:hlinkClick r:id="rId6">
                  <a:extLst>
                    <a:ext uri="{A12FA001-AC4F-418D-AE19-62706E023703}">
                      <ahyp:hlinkClr val="tx"/>
                    </a:ext>
                  </a:extLst>
                </a:hlinkClick>
              </a:rPr>
              <a:t>rhetoric</a:t>
            </a:r>
            <a:r>
              <a:rPr lang="en-US" sz="1200">
                <a:solidFill>
                  <a:schemeClr val="dk1"/>
                </a:solidFill>
                <a:latin typeface="Calibri"/>
                <a:ea typeface="Calibri"/>
                <a:cs typeface="Calibri"/>
                <a:sym typeface="Calibri"/>
              </a:rPr>
              <a:t>; a form of </a:t>
            </a:r>
            <a:r>
              <a:rPr lang="en-US" sz="1200" u="sng">
                <a:solidFill>
                  <a:schemeClr val="dk1"/>
                </a:solidFill>
                <a:latin typeface="Calibri"/>
                <a:ea typeface="Calibri"/>
                <a:cs typeface="Calibri"/>
                <a:sym typeface="Calibri"/>
                <a:hlinkClick r:id="rId7">
                  <a:extLst>
                    <a:ext uri="{A12FA001-AC4F-418D-AE19-62706E023703}">
                      <ahyp:hlinkClr val="tx"/>
                    </a:ext>
                  </a:extLst>
                </a:hlinkClick>
              </a:rPr>
              <a:t>declamation</a:t>
            </a:r>
            <a:r>
              <a:rPr lang="en-US" sz="1200">
                <a:solidFill>
                  <a:schemeClr val="dk1"/>
                </a:solidFill>
                <a:latin typeface="Calibri"/>
                <a:ea typeface="Calibri"/>
                <a:cs typeface="Calibri"/>
                <a:sym typeface="Calibri"/>
              </a:rPr>
              <a:t> in which the student makes a speech which is the </a:t>
            </a:r>
            <a:r>
              <a:rPr lang="en-US" sz="1200" u="sng">
                <a:solidFill>
                  <a:schemeClr val="dk1"/>
                </a:solidFill>
                <a:latin typeface="Calibri"/>
                <a:ea typeface="Calibri"/>
                <a:cs typeface="Calibri"/>
                <a:sym typeface="Calibri"/>
                <a:hlinkClick r:id="rId8">
                  <a:extLst>
                    <a:ext uri="{A12FA001-AC4F-418D-AE19-62706E023703}">
                      <ahyp:hlinkClr val="tx"/>
                    </a:ext>
                  </a:extLst>
                </a:hlinkClick>
              </a:rPr>
              <a:t>soliloquy</a:t>
            </a:r>
            <a:r>
              <a:rPr lang="en-US" sz="1200">
                <a:solidFill>
                  <a:schemeClr val="dk1"/>
                </a:solidFill>
                <a:latin typeface="Calibri"/>
                <a:ea typeface="Calibri"/>
                <a:cs typeface="Calibri"/>
                <a:sym typeface="Calibri"/>
              </a:rPr>
              <a:t> of </a:t>
            </a:r>
            <a:r>
              <a:rPr lang="en-US"/>
              <a:t>a historical</a:t>
            </a:r>
            <a:r>
              <a:rPr lang="en-US" sz="1200" u="sng">
                <a:solidFill>
                  <a:schemeClr val="dk1"/>
                </a:solidFill>
                <a:latin typeface="Calibri"/>
                <a:ea typeface="Calibri"/>
                <a:cs typeface="Calibri"/>
                <a:sym typeface="Calibri"/>
                <a:hlinkClick r:id="rId9">
                  <a:extLst>
                    <a:ext uri="{A12FA001-AC4F-418D-AE19-62706E023703}">
                      <ahyp:hlinkClr val="tx"/>
                    </a:ext>
                  </a:extLst>
                </a:hlinkClick>
              </a:rPr>
              <a:t> figure</a:t>
            </a:r>
            <a:r>
              <a:rPr lang="en-US" sz="1200">
                <a:solidFill>
                  <a:schemeClr val="dk1"/>
                </a:solidFill>
                <a:latin typeface="Calibri"/>
                <a:ea typeface="Calibri"/>
                <a:cs typeface="Calibri"/>
                <a:sym typeface="Calibri"/>
              </a:rPr>
              <a:t> debating how to proceed at a critical junction in their life.</a:t>
            </a:r>
            <a:r>
              <a:rPr baseline="30000" lang="en-US" sz="1200" u="sng">
                <a:solidFill>
                  <a:schemeClr val="dk1"/>
                </a:solidFill>
                <a:latin typeface="Calibri"/>
                <a:ea typeface="Calibri"/>
                <a:cs typeface="Calibri"/>
                <a:sym typeface="Calibri"/>
                <a:hlinkClick r:id="rId10">
                  <a:extLst>
                    <a:ext uri="{A12FA001-AC4F-418D-AE19-62706E023703}">
                      <ahyp:hlinkClr val="tx"/>
                    </a:ext>
                  </a:extLst>
                </a:hlinkClick>
              </a:rPr>
              <a:t>[1]</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exercise was used in </a:t>
            </a:r>
            <a:r>
              <a:rPr lang="en-US" sz="1200" u="sng">
                <a:solidFill>
                  <a:schemeClr val="dk1"/>
                </a:solidFill>
                <a:latin typeface="Calibri"/>
                <a:ea typeface="Calibri"/>
                <a:cs typeface="Calibri"/>
                <a:sym typeface="Calibri"/>
                <a:hlinkClick r:id="rId11">
                  <a:extLst>
                    <a:ext uri="{A12FA001-AC4F-418D-AE19-62706E023703}">
                      <ahyp:hlinkClr val="tx"/>
                    </a:ext>
                  </a:extLst>
                </a:hlinkClick>
              </a:rPr>
              <a:t>ancient Rome</a:t>
            </a:r>
            <a:r>
              <a:rPr lang="en-US" sz="1200">
                <a:solidFill>
                  <a:schemeClr val="dk1"/>
                </a:solidFill>
                <a:latin typeface="Calibri"/>
                <a:ea typeface="Calibri"/>
                <a:cs typeface="Calibri"/>
                <a:sym typeface="Calibri"/>
              </a:rPr>
              <a:t>, where it was, with the </a:t>
            </a:r>
            <a:r>
              <a:rPr i="1" lang="en-US" sz="1200" u="sng">
                <a:solidFill>
                  <a:schemeClr val="dk1"/>
                </a:solidFill>
                <a:latin typeface="Calibri"/>
                <a:ea typeface="Calibri"/>
                <a:cs typeface="Calibri"/>
                <a:sym typeface="Calibri"/>
                <a:hlinkClick r:id="rId12">
                  <a:extLst>
                    <a:ext uri="{A12FA001-AC4F-418D-AE19-62706E023703}">
                      <ahyp:hlinkClr val="tx"/>
                    </a:ext>
                  </a:extLst>
                </a:hlinkClick>
              </a:rPr>
              <a:t>controversia</a:t>
            </a:r>
            <a:r>
              <a:rPr lang="en-US" sz="1200">
                <a:solidFill>
                  <a:schemeClr val="dk1"/>
                </a:solidFill>
                <a:latin typeface="Calibri"/>
                <a:ea typeface="Calibri"/>
                <a:cs typeface="Calibri"/>
                <a:sym typeface="Calibri"/>
              </a:rPr>
              <a:t>, the final stage of a course in rhetoric at an </a:t>
            </a:r>
            <a:r>
              <a:rPr lang="en-US" sz="1200" u="sng">
                <a:solidFill>
                  <a:schemeClr val="dk1"/>
                </a:solidFill>
                <a:latin typeface="Calibri"/>
                <a:ea typeface="Calibri"/>
                <a:cs typeface="Calibri"/>
                <a:sym typeface="Calibri"/>
                <a:hlinkClick r:id="rId13">
                  <a:extLst>
                    <a:ext uri="{A12FA001-AC4F-418D-AE19-62706E023703}">
                      <ahyp:hlinkClr val="tx"/>
                    </a:ext>
                  </a:extLst>
                </a:hlinkClick>
              </a:rPr>
              <a:t>academy</a:t>
            </a: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Called of God, Obedient to Nephi, Magnifies his calling, Obeys the Lord, Strong speaker, courageous and straightforward</a:t>
            </a:r>
            <a:endParaRPr/>
          </a:p>
        </p:txBody>
      </p:sp>
      <p:sp>
        <p:nvSpPr>
          <p:cNvPr id="225" name="Google Shape;225;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Nibley, Commentary on the BOM: </a:t>
            </a:r>
            <a:endParaRPr/>
          </a:p>
          <a:p>
            <a:pPr indent="-228600" lvl="0" marL="228600" rtl="0" algn="l">
              <a:spcBef>
                <a:spcPts val="0"/>
              </a:spcBef>
              <a:spcAft>
                <a:spcPts val="0"/>
              </a:spcAft>
              <a:buClr>
                <a:schemeClr val="dk1"/>
              </a:buClr>
              <a:buSzPts val="1200"/>
              <a:buFont typeface="Calibri"/>
              <a:buAutoNum type="arabicParenR"/>
            </a:pPr>
            <a:r>
              <a:rPr lang="en-US"/>
              <a:t>Jacob really doesn’t want to have to do this. “This is like pulling teeth; he hates it. Boy, does he hate it, but he has to go through with it…He must </a:t>
            </a:r>
            <a:r>
              <a:rPr lang="en-US"/>
              <a:t>declare</a:t>
            </a:r>
            <a:r>
              <a:rPr lang="en-US"/>
              <a:t> the word</a:t>
            </a:r>
            <a:endParaRPr/>
          </a:p>
          <a:p>
            <a:pPr indent="-228600" lvl="0" marL="228600" rtl="0" algn="l">
              <a:spcBef>
                <a:spcPts val="0"/>
              </a:spcBef>
              <a:spcAft>
                <a:spcPts val="0"/>
              </a:spcAft>
              <a:buClr>
                <a:schemeClr val="dk1"/>
              </a:buClr>
              <a:buSzPts val="1200"/>
              <a:buFont typeface="Calibri"/>
              <a:buAutoNum type="arabicParenR"/>
            </a:pPr>
            <a:r>
              <a:rPr lang="en-US"/>
              <a:t>“Jacob 2:9,10” A CONSOLATIO </a:t>
            </a:r>
            <a:r>
              <a:rPr i="1" lang="en-US"/>
              <a:t>(like latin)</a:t>
            </a:r>
            <a:r>
              <a:rPr i="0" lang="en-US"/>
              <a:t>, a consolation; they wanted to be cheered up. We find out pretty soon that the women were overworked. They were practically captives and were under strain while their husbands gallivanted around collecting the gold, etc. Their children </a:t>
            </a:r>
            <a:r>
              <a:rPr lang="en-US"/>
              <a:t>suffered</a:t>
            </a:r>
            <a:r>
              <a:rPr i="0" lang="en-US"/>
              <a:t> accordingly, and they came to the temple to hear the consoling word of God and to be comforted. But what do they have to hear? He says. They have to hear this talk that is terrible. He said that is made him ashamed of himself. But he said that he had received from God a strict commandment”. It was not his idea.” (loc 3817)</a:t>
            </a:r>
            <a:endParaRPr/>
          </a:p>
          <a:p>
            <a:pPr indent="-228600" lvl="1" marL="685800" rtl="0" algn="l">
              <a:spcBef>
                <a:spcPts val="0"/>
              </a:spcBef>
              <a:spcAft>
                <a:spcPts val="0"/>
              </a:spcAft>
              <a:buClr>
                <a:schemeClr val="dk1"/>
              </a:buClr>
              <a:buSzPts val="1200"/>
              <a:buFont typeface="Calibri"/>
              <a:buAutoNum type="arabicParenR"/>
            </a:pPr>
            <a:r>
              <a:rPr i="0" lang="en-US"/>
              <a:t>The Lord knows our pains and sorrows and suffering and will send help and comfort through the Atonement</a:t>
            </a:r>
            <a:endParaRPr/>
          </a:p>
          <a:p>
            <a:pPr indent="-228600" lvl="0" marL="228600" rtl="0" algn="l">
              <a:spcBef>
                <a:spcPts val="0"/>
              </a:spcBef>
              <a:spcAft>
                <a:spcPts val="0"/>
              </a:spcAft>
              <a:buClr>
                <a:schemeClr val="dk1"/>
              </a:buClr>
              <a:buSzPts val="1200"/>
              <a:buFont typeface="Calibri"/>
              <a:buAutoNum type="arabicParenR"/>
            </a:pPr>
            <a:r>
              <a:rPr i="0" lang="en-US"/>
              <a:t>Nibley “Notice the male chauvinism in verses 31-33. ‘For behold, I, the Lord, have seen the sorrow, and heard the mourning of the daughters of [Israel]…because of the wickedness and abominations of their husbands...For they shall not lead away captive the daughters of my people [the women are practically prisoners; they have a ver male oriented, chauvinistic society; the women have to do all the cooking and set up the tepee and everything else]...for they shall not commit whoredoms, like them of old, saith the Lord of Hosts...Jacob 2:35 That’s a verse I like. It’s very appropriate: “Behold ye have done greater iniquities than the lamanites our brethren. Ye have broken the hearts of your tender wives, and lost the confidence of your children [they wrecked the family], because of your bad examples before them;...And because of the strictness of the word of God, which cometh down against you, many hearts died, pierced with deep wounds.” Notice that the word of God had specifically forbidden it, and because of that it was even more painful on the women and the children. The gospel had always taught them that you shouldn’t do those things. The disruption of LDS families is doubly tragic, and it does happen too. “Many hearts died, pierced with deep wounds,” knowing of these lusts. The word of God is strict, and breaking it compounds the disaster...” “Are we going to get anything cheerful out of Jacob?...” (</a:t>
            </a:r>
            <a:r>
              <a:rPr lang="en-US"/>
              <a:t>loc 3873</a:t>
            </a:r>
            <a:r>
              <a:rPr i="0" lang="en-US"/>
              <a:t>)</a:t>
            </a:r>
            <a:endParaRPr i="0"/>
          </a:p>
        </p:txBody>
      </p:sp>
      <p:sp>
        <p:nvSpPr>
          <p:cNvPr id="233" name="Google Shape;233;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Jacob 1:5</a:t>
            </a:r>
            <a:endParaRPr/>
          </a:p>
          <a:p>
            <a:pPr indent="0" lvl="0" marL="0" rtl="0" algn="l">
              <a:spcBef>
                <a:spcPts val="0"/>
              </a:spcBef>
              <a:spcAft>
                <a:spcPts val="0"/>
              </a:spcAft>
              <a:buNone/>
            </a:pPr>
            <a:r>
              <a:rPr lang="en-US"/>
              <a:t>Faith AND great anxiety= learning, growth, understanding</a:t>
            </a:r>
            <a:endParaRPr/>
          </a:p>
          <a:p>
            <a:pPr indent="0" lvl="0" marL="0" rtl="0" algn="l">
              <a:spcBef>
                <a:spcPts val="0"/>
              </a:spcBef>
              <a:spcAft>
                <a:spcPts val="0"/>
              </a:spcAft>
              <a:buNone/>
            </a:pPr>
            <a:r>
              <a:t/>
            </a:r>
            <a:endParaRPr/>
          </a:p>
        </p:txBody>
      </p:sp>
      <p:sp>
        <p:nvSpPr>
          <p:cNvPr id="240" name="Google Shape;240;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Read: Jacob 2:18-19</a:t>
            </a:r>
            <a:endParaRPr/>
          </a:p>
        </p:txBody>
      </p:sp>
      <p:sp>
        <p:nvSpPr>
          <p:cNvPr id="248" name="Google Shape;248;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Jacob 3:11-”Arouse the faculties of your souls; shake yourselves that ye may awake from the slumber of death and loose the pains of hell..”! </a:t>
            </a:r>
            <a:endParaRPr/>
          </a:p>
        </p:txBody>
      </p:sp>
      <p:sp>
        <p:nvSpPr>
          <p:cNvPr id="255" name="Google Shape;255;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--It wasn’t easy for the prophets of old to keep these records upon the plates. Though they knew they would last this way, it was hard work and they had limited space. (Jacob 4:1-3)</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p>
        </p:txBody>
      </p:sp>
      <p:sp>
        <p:nvSpPr>
          <p:cNvPr id="263" name="Google Shape;263;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“Jacob recorded Zenos’</a:t>
            </a:r>
            <a:r>
              <a:rPr lang="en-US"/>
              <a:t> </a:t>
            </a:r>
            <a:r>
              <a:rPr lang="en-US" sz="1200">
                <a:solidFill>
                  <a:schemeClr val="dk1"/>
                </a:solidFill>
                <a:latin typeface="Calibri"/>
                <a:ea typeface="Calibri"/>
                <a:cs typeface="Calibri"/>
                <a:sym typeface="Calibri"/>
              </a:rPr>
              <a:t>allegory of the olive trees, illustrating the Lord’s constant effort to save the house of Israel (see </a:t>
            </a:r>
            <a:r>
              <a:rPr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Jacob 5</a:t>
            </a:r>
            <a:r>
              <a:rPr lang="en-US" sz="1200">
                <a:solidFill>
                  <a:schemeClr val="dk1"/>
                </a:solidFill>
                <a:latin typeface="Calibri"/>
                <a:ea typeface="Calibri"/>
                <a:cs typeface="Calibri"/>
                <a:sym typeface="Calibri"/>
              </a:rPr>
              <a:t>). As you teach this allegory, you can emphasize that the Lord “stretches forth his hands … all the day long” for our salvation (</a:t>
            </a:r>
            <a:r>
              <a:rPr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Jacob 6:4</a:t>
            </a:r>
            <a:r>
              <a:rPr lang="en-US" sz="1200">
                <a:solidFill>
                  <a:schemeClr val="dk1"/>
                </a:solidFill>
                <a:latin typeface="Calibri"/>
                <a:ea typeface="Calibri"/>
                <a:cs typeface="Calibri"/>
                <a:sym typeface="Calibri"/>
              </a:rPr>
              <a:t>).” Teacher’s Manual Rel 121-122</a:t>
            </a:r>
            <a:endParaRPr/>
          </a:p>
          <a:p>
            <a:pPr indent="0" lvl="0" marL="0" rtl="0" algn="l">
              <a:spcBef>
                <a:spcPts val="0"/>
              </a:spcBef>
              <a:spcAft>
                <a:spcPts val="0"/>
              </a:spcAft>
              <a:buNone/>
            </a:pPr>
            <a:r>
              <a:t/>
            </a:r>
            <a:endParaRPr/>
          </a:p>
        </p:txBody>
      </p:sp>
      <p:sp>
        <p:nvSpPr>
          <p:cNvPr id="278" name="Google Shape;278;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See Nibley “Commentary on the Book of Mormon,” loc 4137-4171.</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Nibley began with a text called </a:t>
            </a:r>
            <a:r>
              <a:rPr i="1" lang="en-US" sz="1200">
                <a:solidFill>
                  <a:schemeClr val="dk1"/>
                </a:solidFill>
                <a:latin typeface="Calibri"/>
                <a:ea typeface="Calibri"/>
                <a:cs typeface="Calibri"/>
                <a:sym typeface="Calibri"/>
              </a:rPr>
              <a:t>Biblical Antiquities</a:t>
            </a:r>
            <a:r>
              <a:rPr lang="en-US" sz="1200">
                <a:solidFill>
                  <a:schemeClr val="dk1"/>
                </a:solidFill>
                <a:latin typeface="Calibri"/>
                <a:ea typeface="Calibri"/>
                <a:cs typeface="Calibri"/>
                <a:sym typeface="Calibri"/>
              </a:rPr>
              <a:t>, attributed to an unknown author “Pseudo-Philo.” Though </a:t>
            </a:r>
            <a:r>
              <a:rPr i="1" lang="en-US" sz="1200">
                <a:solidFill>
                  <a:schemeClr val="dk1"/>
                </a:solidFill>
                <a:latin typeface="Calibri"/>
                <a:ea typeface="Calibri"/>
                <a:cs typeface="Calibri"/>
                <a:sym typeface="Calibri"/>
              </a:rPr>
              <a:t>Biblical Antiquities</a:t>
            </a:r>
            <a:r>
              <a:rPr lang="en-US" sz="1200">
                <a:solidFill>
                  <a:schemeClr val="dk1"/>
                </a:solidFill>
                <a:latin typeface="Calibri"/>
                <a:ea typeface="Calibri"/>
                <a:cs typeface="Calibri"/>
                <a:sym typeface="Calibri"/>
              </a:rPr>
              <a:t> was written around the time of Christ, it likely contains considerably older material. </a:t>
            </a:r>
            <a:r>
              <a:rPr i="1" lang="en-US" sz="1200">
                <a:solidFill>
                  <a:schemeClr val="dk1"/>
                </a:solidFill>
                <a:latin typeface="Calibri"/>
                <a:ea typeface="Calibri"/>
                <a:cs typeface="Calibri"/>
                <a:sym typeface="Calibri"/>
              </a:rPr>
              <a:t>Biblical Antiquities</a:t>
            </a:r>
            <a:r>
              <a:rPr lang="en-US" sz="1200">
                <a:solidFill>
                  <a:schemeClr val="dk1"/>
                </a:solidFill>
                <a:latin typeface="Calibri"/>
                <a:ea typeface="Calibri"/>
                <a:cs typeface="Calibri"/>
                <a:sym typeface="Calibri"/>
              </a:rPr>
              <a:t> gives a history of the Jews from the Creation to the destruction of Jerusalem. It includes stories about a great prophet-leader named Cenez. In some versions of the text, the name Cenez is spelled Zenec or Zenez (variants of the name Cenez).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See video “Is anything known of the prophet Zenos outside the Book of Mormon?”  from Book of Mormon Central.</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93" name="Google Shape;293;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200">
                <a:solidFill>
                  <a:schemeClr val="dk1"/>
                </a:solidFill>
                <a:latin typeface="Calibri"/>
                <a:ea typeface="Calibri"/>
                <a:cs typeface="Calibri"/>
                <a:sym typeface="Calibri"/>
              </a:rPr>
              <a:t>What does it mean to you to “know” something? What does it mean to “understand” something? What does it mean to you to “be wise?” Do you believe there’s a difference between knowledge, understanding, and wisdom? If so, what would that be?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 my mind, there is a difference between these related, but separate concepts. First, knowledge. To know something implies a mental comprehension of an idea or concept. However, we may know something but not understand it. Understanding takes knowing a step further—it involves the heart. It means we “get it” in a way that only knowing doesn’t always include. For example, I may know the theory of relativity and be able to repeat it, but still not “get it.”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Wisdom goes another step further. Wisdom involves knowing in the head, feeling in the heart, and communing with God in the soul. Wisdom is a vertical process, involving our Higher Power.</a:t>
            </a:r>
            <a:endParaRPr/>
          </a:p>
          <a:p>
            <a:pPr indent="0" lvl="0" marL="0" rtl="0" algn="l">
              <a:spcBef>
                <a:spcPts val="0"/>
              </a:spcBef>
              <a:spcAft>
                <a:spcPts val="0"/>
              </a:spcAft>
              <a:buNone/>
            </a:pPr>
            <a:r>
              <a:t/>
            </a:r>
            <a:endParaRPr/>
          </a:p>
        </p:txBody>
      </p:sp>
      <p:sp>
        <p:nvSpPr>
          <p:cNvPr id="165" name="Google Shape;165;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Wild—later, the wild branches represent apostate Israel</a:t>
            </a:r>
            <a:endParaRPr/>
          </a:p>
          <a:p>
            <a:pPr indent="0" lvl="0" marL="0" rtl="0" algn="l">
              <a:spcBef>
                <a:spcPts val="0"/>
              </a:spcBef>
              <a:spcAft>
                <a:spcPts val="0"/>
              </a:spcAft>
              <a:buNone/>
            </a:pPr>
            <a:r>
              <a:t/>
            </a:r>
            <a:endParaRPr/>
          </a:p>
        </p:txBody>
      </p:sp>
      <p:sp>
        <p:nvSpPr>
          <p:cNvPr id="300" name="Google Shape;300;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If we break it down, there were actually 4 visits to the Vineyard. Let’s look at each. </a:t>
            </a:r>
            <a:endParaRPr/>
          </a:p>
          <a:p>
            <a:pPr indent="-76200" lvl="0" marL="0" rtl="0" algn="l">
              <a:spcBef>
                <a:spcPts val="0"/>
              </a:spcBef>
              <a:spcAft>
                <a:spcPts val="0"/>
              </a:spcAft>
              <a:buClr>
                <a:schemeClr val="dk1"/>
              </a:buClr>
              <a:buSzPts val="1200"/>
              <a:buFont typeface="Calibri"/>
              <a:buAutoNum type="arabicPeriod"/>
            </a:pPr>
            <a:r>
              <a:rPr lang="en-US"/>
              <a:t>Jacob 5: 3-14 The Scattering of Israel</a:t>
            </a:r>
            <a:endParaRPr/>
          </a:p>
          <a:p>
            <a:pPr indent="-76200" lvl="0" marL="0" rtl="0" algn="l">
              <a:spcBef>
                <a:spcPts val="0"/>
              </a:spcBef>
              <a:spcAft>
                <a:spcPts val="0"/>
              </a:spcAft>
              <a:buClr>
                <a:schemeClr val="dk1"/>
              </a:buClr>
              <a:buSzPts val="1200"/>
              <a:buFont typeface="Calibri"/>
              <a:buAutoNum type="arabicPeriod"/>
            </a:pPr>
            <a:r>
              <a:rPr lang="en-US"/>
              <a:t>15-28 The Time of Christ</a:t>
            </a:r>
            <a:endParaRPr/>
          </a:p>
          <a:p>
            <a:pPr indent="-76200" lvl="0" marL="0" rtl="0" algn="l">
              <a:spcBef>
                <a:spcPts val="0"/>
              </a:spcBef>
              <a:spcAft>
                <a:spcPts val="0"/>
              </a:spcAft>
              <a:buClr>
                <a:schemeClr val="dk1"/>
              </a:buClr>
              <a:buSzPts val="1200"/>
              <a:buFont typeface="Calibri"/>
              <a:buAutoNum type="arabicPeriod"/>
            </a:pPr>
            <a:r>
              <a:rPr lang="en-US"/>
              <a:t> 29-49 The Great Apostasy</a:t>
            </a:r>
            <a:endParaRPr/>
          </a:p>
          <a:p>
            <a:pPr indent="-76200" lvl="0" marL="0" rtl="0" algn="l">
              <a:spcBef>
                <a:spcPts val="0"/>
              </a:spcBef>
              <a:spcAft>
                <a:spcPts val="0"/>
              </a:spcAft>
              <a:buClr>
                <a:schemeClr val="dk1"/>
              </a:buClr>
              <a:buSzPts val="1200"/>
              <a:buFont typeface="Calibri"/>
              <a:buAutoNum type="arabicPeriod"/>
            </a:pPr>
            <a:r>
              <a:rPr lang="en-US"/>
              <a:t>50-77 The Gathering of Israel</a:t>
            </a:r>
            <a:endParaRPr/>
          </a:p>
          <a:p>
            <a:pPr indent="0" lvl="0" marL="0" marR="0" rtl="0" algn="l">
              <a:lnSpc>
                <a:spcPct val="100000"/>
              </a:lnSpc>
              <a:spcBef>
                <a:spcPts val="0"/>
              </a:spcBef>
              <a:spcAft>
                <a:spcPts val="0"/>
              </a:spcAft>
              <a:buClr>
                <a:schemeClr val="dk1"/>
              </a:buClr>
              <a:buSzPts val="1200"/>
              <a:buFont typeface="Calibri"/>
              <a:buNone/>
            </a:pPr>
            <a:r>
              <a:rPr lang="en-US"/>
              <a:t>As you read these verses, what do you learn about the Savior? What do you learn about the plan of salvation? What do you learn about your own life?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308" name="Google Shape;308;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u="sng">
                <a:solidFill>
                  <a:schemeClr val="dk1"/>
                </a:solidFill>
                <a:latin typeface="Calibri"/>
                <a:ea typeface="Calibri"/>
                <a:cs typeface="Calibri"/>
                <a:sym typeface="Calibri"/>
              </a:rPr>
              <a:t>“O Be Wise…”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a:t>
            </a:r>
            <a:r>
              <a:rPr lang="en-US" sz="1200">
                <a:solidFill>
                  <a:schemeClr val="dk1"/>
                </a:solidFill>
                <a:latin typeface="Calibri"/>
                <a:ea typeface="Calibri"/>
                <a:cs typeface="Calibri"/>
                <a:sym typeface="Calibri"/>
              </a:rPr>
              <a:t>…What can I say more?” (Jacob 6:12) Such a simple, yet powerful verse. </a:t>
            </a:r>
            <a:r>
              <a:rPr i="1" lang="en-US" sz="1200">
                <a:solidFill>
                  <a:schemeClr val="dk1"/>
                </a:solidFill>
                <a:latin typeface="Calibri"/>
                <a:ea typeface="Calibri"/>
                <a:cs typeface="Calibri"/>
                <a:sym typeface="Calibri"/>
              </a:rPr>
              <a:t>How can we “be wise?” What does this look like on a daily basis for you? How can we help our children “be wise?”</a:t>
            </a:r>
            <a:r>
              <a:rPr lang="en-US" sz="1200">
                <a:solidFill>
                  <a:schemeClr val="dk1"/>
                </a:solidFill>
                <a:latin typeface="Calibri"/>
                <a:ea typeface="Calibri"/>
                <a:cs typeface="Calibri"/>
                <a:sym typeface="Calibri"/>
              </a:rPr>
              <a:t> Truly, the only real wisdom comes from the Savior, from knowing Him, and especially from following Him. </a:t>
            </a:r>
            <a:r>
              <a:rPr i="1" lang="en-US" sz="1200">
                <a:solidFill>
                  <a:schemeClr val="dk1"/>
                </a:solidFill>
                <a:latin typeface="Calibri"/>
                <a:ea typeface="Calibri"/>
                <a:cs typeface="Calibri"/>
                <a:sym typeface="Calibri"/>
              </a:rPr>
              <a:t>What can you do to know and follow the Savior more wisely?</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328" name="Google Shape;328;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--Verse 4 explains how and why he is so successful—because he worked “according to the power of the devil.”</a:t>
            </a:r>
            <a:endParaRPr/>
          </a:p>
          <a:p>
            <a:pPr indent="0" lvl="0" marL="0" rtl="0" algn="l">
              <a:spcBef>
                <a:spcPts val="0"/>
              </a:spcBef>
              <a:spcAft>
                <a:spcPts val="0"/>
              </a:spcAft>
              <a:buNone/>
            </a:pPr>
            <a:r>
              <a:rPr lang="en-US"/>
              <a:t>--Verse 6-”the gospel or the doctrine of Christ”. The “gospel” IS the doctrine of Christ.</a:t>
            </a:r>
            <a:endParaRPr/>
          </a:p>
          <a:p>
            <a:pPr indent="0" lvl="0" marL="0" rtl="0" algn="l">
              <a:spcBef>
                <a:spcPts val="0"/>
              </a:spcBef>
              <a:spcAft>
                <a:spcPts val="0"/>
              </a:spcAft>
              <a:buNone/>
            </a:pPr>
            <a:r>
              <a:rPr lang="en-US"/>
              <a:t>--13-Sherem asks for a sign and 14-Jacob replies “thy will, O Lord, be done, and not mine.” Great faith! His power is truly in His God, and he doesn’t need to show signs or “prove” anything, because he simply knows the truth and speaks the truth and knows God will handle what needs to be handled. And in 15, he gets his “sign” and “is nourished for the space of many days”. Nourished! The Love of God is truly the greatest of all.</a:t>
            </a:r>
            <a:endParaRPr/>
          </a:p>
        </p:txBody>
      </p:sp>
      <p:sp>
        <p:nvSpPr>
          <p:cNvPr id="336" name="Google Shape;336;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How can you apply these questions in your life to prevent deceptions from creeping in?</a:t>
            </a:r>
            <a:endParaRPr/>
          </a:p>
          <a:p>
            <a:pPr indent="0" lvl="0" marL="0" rtl="0" algn="l">
              <a:spcBef>
                <a:spcPts val="0"/>
              </a:spcBef>
              <a:spcAft>
                <a:spcPts val="0"/>
              </a:spcAft>
              <a:buNone/>
            </a:pPr>
            <a:r>
              <a:t/>
            </a:r>
            <a:endParaRPr/>
          </a:p>
        </p:txBody>
      </p:sp>
      <p:sp>
        <p:nvSpPr>
          <p:cNvPr id="343" name="Google Shape;343;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Enos didn’t wrestle with God, as too many of us do. Instead, he wrestled with himself, before God. Enos’ wrestle involved “yearning to do God’s will. Such prayers are assisted and guided by the Holy Spirit, who intercedes ‘with groanings which cannot be uttered.’ Note Enos’ choice of words in these verse, ‘sunk deep’ (1:3), ‘hungered,’ “cried unto him in mighty prayer and supplication,’ ‘all the day long did I cry,’ ‘I did still raise my voice high’ (v.4).” (BOM Student Manual, 1981) Have we ever “wrestled” before God in such a way? </a:t>
            </a:r>
            <a:endParaRPr/>
          </a:p>
          <a:p>
            <a:pPr indent="0" lvl="0" marL="0" rtl="0" algn="l">
              <a:spcBef>
                <a:spcPts val="0"/>
              </a:spcBef>
              <a:spcAft>
                <a:spcPts val="0"/>
              </a:spcAft>
              <a:buNone/>
            </a:pPr>
            <a:r>
              <a:t/>
            </a:r>
            <a:endParaRPr/>
          </a:p>
        </p:txBody>
      </p:sp>
      <p:sp>
        <p:nvSpPr>
          <p:cNvPr id="362" name="Google Shape;362;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plates pass from Jacob to his son, Enos, to his son, Jarom (“what could I write more than my fathers have written?” Jarom 1:2), to his son, Omni (“I of myself am a wicked man, and I have not kept the statues and the commandments of the Lord as I ought” Omni 1:2), to his son, Amaron (“Inasmuch as ye shall keep the commandments yet shall not prosper in the land” Omni 1:6), to his brother Chemish (“I saw the last which he wrote, and he wrote it with his own hand” (Omni 1:9), to his son, Abinadom (“I know of no revelation save that which is written” Omni 1:11), to his son, Amaleki, who teaches of the first King Mosiah, of how he led the people out of the land of Nephi at the Lord’s warning, and came upon the people of Zarahemla, who had left from “Jerusalem at the time Zedekiah, king of Judah, was carried away” (Omni 15), how the Nephites, under Mosiah, united with the people of Zarahemla (19), taught them in their language (18), and even interpreted by the gift and power of God (20). He also tells of Coriantumr, the last of the Jaredites. Essentially foreshadowing what is to come. Could Joseph smith have done this? No. He could never have created such a tale, with so many people involved, and tied it together so remarkably, with different voices and writings. Yes, this Book of Mormon is most definitely divinely inspired, from God. </a:t>
            </a:r>
            <a:endParaRPr/>
          </a:p>
        </p:txBody>
      </p:sp>
      <p:sp>
        <p:nvSpPr>
          <p:cNvPr id="369" name="Google Shape;369;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Do you feel this way? What are you doing about it, if so? If not, what is one thing you can do to desire and seek this “power” of prayer?</a:t>
            </a:r>
            <a:endParaRPr/>
          </a:p>
        </p:txBody>
      </p:sp>
      <p:sp>
        <p:nvSpPr>
          <p:cNvPr id="185" name="Google Shape;185;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 Nephi 33:1</a:t>
            </a:r>
            <a:endParaRPr/>
          </a:p>
        </p:txBody>
      </p:sp>
      <p:sp>
        <p:nvSpPr>
          <p:cNvPr id="193" name="Google Shape;193;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Have you experienced this, as a teacher or a learner? How can we encourage the gospel of Jesus Christ to “catch fire” in our hearts and others’?</a:t>
            </a:r>
            <a:endParaRPr/>
          </a:p>
        </p:txBody>
      </p:sp>
      <p:sp>
        <p:nvSpPr>
          <p:cNvPr id="201" name="Google Shape;201;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can know the “mysteries of god”! It’s what we are here for, and we will be taught line upon line as we make ourselves ready to receive.</a:t>
            </a:r>
            <a:endParaRPr/>
          </a:p>
        </p:txBody>
      </p:sp>
      <p:sp>
        <p:nvSpPr>
          <p:cNvPr id="208" name="Google Shape;208;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Jacob &amp; Moroni made very similar comments (Jacob 6:13; Moroni 10:27)</a:t>
            </a:r>
            <a:endParaRPr/>
          </a:p>
          <a:p>
            <a:pPr indent="0" lvl="0" marL="0" rtl="0" algn="l">
              <a:spcBef>
                <a:spcPts val="0"/>
              </a:spcBef>
              <a:spcAft>
                <a:spcPts val="0"/>
              </a:spcAft>
              <a:buNone/>
            </a:pPr>
            <a:r>
              <a:rPr lang="en-US"/>
              <a:t>Hugh Nibley: “…Nephi says in verse 11: ‘and you and I shall stand face to face before this bar’ [and I think that is true—I have reason for believing that’s literally so].” (loc 3744, Commentary on the Book of Mormon)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Nephi’s Farewell: Hugh Nibley says “(READ 2 ne 33:13-15 first)...Can you imagine a sadder ending than that? He was of a cheerful disposition—terribly optimistic, as you know. He was always dragging the family through dirty situations. But here he says, “For thus hath the Lord commanded me, and I must obey. Amen.” (loc 3750, Commentary..)</a:t>
            </a:r>
            <a:endParaRPr/>
          </a:p>
          <a:p>
            <a:pPr indent="0" lvl="0" marL="0" rtl="0" algn="l">
              <a:spcBef>
                <a:spcPts val="0"/>
              </a:spcBef>
              <a:spcAft>
                <a:spcPts val="0"/>
              </a:spcAft>
              <a:buNone/>
            </a:pPr>
            <a:r>
              <a:t/>
            </a:r>
            <a:endParaRPr/>
          </a:p>
        </p:txBody>
      </p:sp>
      <p:sp>
        <p:nvSpPr>
          <p:cNvPr id="218" name="Google Shape;21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pic>
        <p:nvPicPr>
          <p:cNvPr descr="TitlePageOverlay.png" id="17" name="Google Shape;17;p3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8" name="Google Shape;18;p36"/>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sz="5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6"/>
          <p:cNvSpPr txBox="1"/>
          <p:nvPr>
            <p:ph idx="1" type="subTitle"/>
          </p:nvPr>
        </p:nvSpPr>
        <p:spPr>
          <a:xfrm>
            <a:off x="571500" y="4419600"/>
            <a:ext cx="8001000" cy="12192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400"/>
              <a:buNone/>
              <a:defRPr>
                <a:solidFill>
                  <a:schemeClr val="dk1"/>
                </a:solidFill>
              </a:defRPr>
            </a:lvl1pPr>
            <a:lvl2pPr lvl="1" algn="ctr">
              <a:spcBef>
                <a:spcPts val="0"/>
              </a:spcBef>
              <a:spcAft>
                <a:spcPts val="0"/>
              </a:spcAft>
              <a:buSzPts val="2200"/>
              <a:buNone/>
              <a:defRPr>
                <a:solidFill>
                  <a:srgbClr val="888888"/>
                </a:solidFill>
              </a:defRPr>
            </a:lvl2pPr>
            <a:lvl3pPr lvl="2" algn="ctr">
              <a:spcBef>
                <a:spcPts val="1000"/>
              </a:spcBef>
              <a:spcAft>
                <a:spcPts val="0"/>
              </a:spcAft>
              <a:buClr>
                <a:srgbClr val="888888"/>
              </a:buClr>
              <a:buSzPts val="2000"/>
              <a:buNone/>
              <a:defRPr>
                <a:solidFill>
                  <a:srgbClr val="888888"/>
                </a:solidFill>
              </a:defRPr>
            </a:lvl3pPr>
            <a:lvl4pPr lvl="3" algn="ctr">
              <a:spcBef>
                <a:spcPts val="1000"/>
              </a:spcBef>
              <a:spcAft>
                <a:spcPts val="0"/>
              </a:spcAft>
              <a:buSzPts val="1800"/>
              <a:buNone/>
              <a:defRPr>
                <a:solidFill>
                  <a:srgbClr val="888888"/>
                </a:solidFill>
              </a:defRPr>
            </a:lvl4pPr>
            <a:lvl5pPr lvl="4" algn="ctr">
              <a:spcBef>
                <a:spcPts val="1000"/>
              </a:spcBef>
              <a:spcAft>
                <a:spcPts val="0"/>
              </a:spcAft>
              <a:buClr>
                <a:srgbClr val="888888"/>
              </a:buClr>
              <a:buSzPts val="1800"/>
              <a:buNone/>
              <a:defRPr>
                <a:solidFill>
                  <a:srgbClr val="888888"/>
                </a:solidFill>
              </a:defRPr>
            </a:lvl5pPr>
            <a:lvl6pPr lvl="5" algn="ctr">
              <a:spcBef>
                <a:spcPts val="1000"/>
              </a:spcBef>
              <a:spcAft>
                <a:spcPts val="0"/>
              </a:spcAft>
              <a:buSzPts val="1800"/>
              <a:buNone/>
              <a:defRPr>
                <a:solidFill>
                  <a:srgbClr val="888888"/>
                </a:solidFill>
              </a:defRPr>
            </a:lvl6pPr>
            <a:lvl7pPr lvl="6" algn="ctr">
              <a:spcBef>
                <a:spcPts val="600"/>
              </a:spcBef>
              <a:spcAft>
                <a:spcPts val="0"/>
              </a:spcAft>
              <a:buClr>
                <a:srgbClr val="888888"/>
              </a:buClr>
              <a:buSzPts val="1800"/>
              <a:buNone/>
              <a:defRPr>
                <a:solidFill>
                  <a:srgbClr val="888888"/>
                </a:solidFill>
              </a:defRPr>
            </a:lvl7pPr>
            <a:lvl8pPr lvl="7" algn="ctr">
              <a:spcBef>
                <a:spcPts val="600"/>
              </a:spcBef>
              <a:spcAft>
                <a:spcPts val="0"/>
              </a:spcAft>
              <a:buSzPts val="1800"/>
              <a:buNone/>
              <a:defRPr>
                <a:solidFill>
                  <a:srgbClr val="888888"/>
                </a:solidFill>
              </a:defRPr>
            </a:lvl8pPr>
            <a:lvl9pPr lvl="8" algn="ctr">
              <a:spcBef>
                <a:spcPts val="600"/>
              </a:spcBef>
              <a:spcAft>
                <a:spcPts val="600"/>
              </a:spcAft>
              <a:buClr>
                <a:srgbClr val="888888"/>
              </a:buClr>
              <a:buSzPts val="1800"/>
              <a:buNone/>
              <a:defRPr>
                <a:solidFill>
                  <a:srgbClr val="888888"/>
                </a:solidFill>
              </a:defRPr>
            </a:lvl9pPr>
          </a:lstStyle>
          <a:p/>
        </p:txBody>
      </p:sp>
      <p:sp>
        <p:nvSpPr>
          <p:cNvPr id="20" name="Google Shape;20;p36"/>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6"/>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23" name="Google Shape;23;p36"/>
          <p:cNvPicPr preferRelativeResize="0"/>
          <p:nvPr/>
        </p:nvPicPr>
        <p:blipFill rotWithShape="1">
          <a:blip r:embed="rId3">
            <a:alphaModFix/>
          </a:blip>
          <a:srcRect b="0" l="0" r="0" t="0"/>
          <a:stretch/>
        </p:blipFill>
        <p:spPr>
          <a:xfrm>
            <a:off x="2705100" y="4191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45"/>
          <p:cNvSpPr txBox="1"/>
          <p:nvPr>
            <p:ph type="title"/>
          </p:nvPr>
        </p:nvSpPr>
        <p:spPr>
          <a:xfrm>
            <a:off x="594360" y="434609"/>
            <a:ext cx="374904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3600"/>
              <a:buFont typeface="Lustria"/>
              <a:buNone/>
              <a:defRPr b="0" sz="36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45"/>
          <p:cNvSpPr txBox="1"/>
          <p:nvPr>
            <p:ph idx="1" type="body"/>
          </p:nvPr>
        </p:nvSpPr>
        <p:spPr>
          <a:xfrm>
            <a:off x="594360" y="2551176"/>
            <a:ext cx="3749040" cy="3145536"/>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10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90" name="Google Shape;90;p45"/>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5"/>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93" name="Google Shape;93;p45"/>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94" name="Google Shape;94;p45"/>
          <p:cNvPicPr preferRelativeResize="0"/>
          <p:nvPr/>
        </p:nvPicPr>
        <p:blipFill rotWithShape="1">
          <a:blip r:embed="rId3">
            <a:alphaModFix/>
          </a:blip>
          <a:srcRect b="0" l="0" r="0" t="0"/>
          <a:stretch/>
        </p:blipFill>
        <p:spPr>
          <a:xfrm rot="308222">
            <a:off x="6798020" y="538594"/>
            <a:ext cx="1808485" cy="516710"/>
          </a:xfrm>
          <a:prstGeom prst="rect">
            <a:avLst/>
          </a:prstGeom>
          <a:noFill/>
          <a:ln>
            <a:noFill/>
          </a:ln>
        </p:spPr>
      </p:pic>
      <p:sp>
        <p:nvSpPr>
          <p:cNvPr id="95" name="Google Shape;95;p45"/>
          <p:cNvSpPr/>
          <p:nvPr>
            <p:ph idx="2" type="pic"/>
          </p:nvPr>
        </p:nvSpPr>
        <p:spPr>
          <a:xfrm rot="150174">
            <a:off x="4827538" y="836203"/>
            <a:ext cx="3657600" cy="493776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7560000" dist="44450" sy="98000" ky="200000">
              <a:srgbClr val="000000">
                <a:alpha val="20000"/>
              </a:srgbClr>
            </a:outerShdw>
          </a:effectLst>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showMasterSp="0">
  <p:cSld name="Picture above Caption">
    <p:spTree>
      <p:nvGrpSpPr>
        <p:cNvPr id="96" name="Shape 96"/>
        <p:cNvGrpSpPr/>
        <p:nvPr/>
      </p:nvGrpSpPr>
      <p:grpSpPr>
        <a:xfrm>
          <a:off x="0" y="0"/>
          <a:ext cx="0" cy="0"/>
          <a:chOff x="0" y="0"/>
          <a:chExt cx="0" cy="0"/>
        </a:xfrm>
      </p:grpSpPr>
      <p:pic>
        <p:nvPicPr>
          <p:cNvPr descr="TitlePageOverlay.png" id="97" name="Google Shape;97;p4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8" name="Google Shape;98;p46"/>
          <p:cNvSpPr txBox="1"/>
          <p:nvPr>
            <p:ph type="title"/>
          </p:nvPr>
        </p:nvSpPr>
        <p:spPr>
          <a:xfrm>
            <a:off x="571500" y="2924825"/>
            <a:ext cx="800100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4000"/>
              <a:buFont typeface="Lustria"/>
              <a:buNone/>
              <a:defRPr b="0" sz="40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46"/>
          <p:cNvSpPr txBox="1"/>
          <p:nvPr>
            <p:ph idx="1" type="body"/>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00" name="Google Shape;100;p46"/>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6"/>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03" name="Google Shape;103;p46"/>
          <p:cNvPicPr preferRelativeResize="0"/>
          <p:nvPr/>
        </p:nvPicPr>
        <p:blipFill rotWithShape="1">
          <a:blip r:embed="rId3">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sp>
        <p:nvSpPr>
          <p:cNvPr id="104" name="Google Shape;104;p46"/>
          <p:cNvSpPr/>
          <p:nvPr>
            <p:ph idx="2" type="pic"/>
          </p:nvPr>
        </p:nvSpPr>
        <p:spPr>
          <a:xfrm rot="-244907">
            <a:off x="2359666" y="458370"/>
            <a:ext cx="4424669" cy="3079124"/>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above Caption" showMasterSp="0">
  <p:cSld name="2 Pictures above Caption">
    <p:spTree>
      <p:nvGrpSpPr>
        <p:cNvPr id="105" name="Shape 105"/>
        <p:cNvGrpSpPr/>
        <p:nvPr/>
      </p:nvGrpSpPr>
      <p:grpSpPr>
        <a:xfrm>
          <a:off x="0" y="0"/>
          <a:ext cx="0" cy="0"/>
          <a:chOff x="0" y="0"/>
          <a:chExt cx="0" cy="0"/>
        </a:xfrm>
      </p:grpSpPr>
      <p:pic>
        <p:nvPicPr>
          <p:cNvPr descr="TitlePageOverlay.png" id="106" name="Google Shape;106;p47"/>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descr="parAvion.png" id="107" name="Google Shape;107;p47"/>
          <p:cNvPicPr preferRelativeResize="0"/>
          <p:nvPr/>
        </p:nvPicPr>
        <p:blipFill rotWithShape="1">
          <a:blip r:embed="rId3">
            <a:alphaModFix/>
          </a:blip>
          <a:srcRect b="0" l="0" r="0" t="0"/>
          <a:stretch/>
        </p:blipFill>
        <p:spPr>
          <a:xfrm rot="308222">
            <a:off x="6835967" y="278688"/>
            <a:ext cx="1695954" cy="484558"/>
          </a:xfrm>
          <a:prstGeom prst="rect">
            <a:avLst/>
          </a:prstGeom>
          <a:noFill/>
          <a:ln>
            <a:noFill/>
          </a:ln>
        </p:spPr>
      </p:pic>
      <p:sp>
        <p:nvSpPr>
          <p:cNvPr id="108" name="Google Shape;108;p47"/>
          <p:cNvSpPr txBox="1"/>
          <p:nvPr>
            <p:ph type="title"/>
          </p:nvPr>
        </p:nvSpPr>
        <p:spPr>
          <a:xfrm>
            <a:off x="571500" y="2924825"/>
            <a:ext cx="800100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4000"/>
              <a:buFont typeface="Lustria"/>
              <a:buNone/>
              <a:defRPr b="0" sz="40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47"/>
          <p:cNvSpPr txBox="1"/>
          <p:nvPr>
            <p:ph idx="1" type="body"/>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10" name="Google Shape;110;p47"/>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7"/>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4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13" name="Google Shape;113;p47"/>
          <p:cNvPicPr preferRelativeResize="0"/>
          <p:nvPr/>
        </p:nvPicPr>
        <p:blipFill rotWithShape="1">
          <a:blip r:embed="rId4">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114" name="Google Shape;114;p47"/>
          <p:cNvPicPr preferRelativeResize="0"/>
          <p:nvPr/>
        </p:nvPicPr>
        <p:blipFill rotWithShape="1">
          <a:blip r:embed="rId3">
            <a:alphaModFix/>
          </a:blip>
          <a:srcRect b="0" l="0" r="0" t="0"/>
          <a:stretch/>
        </p:blipFill>
        <p:spPr>
          <a:xfrm rot="-814745">
            <a:off x="2866028" y="3182426"/>
            <a:ext cx="1695954" cy="484558"/>
          </a:xfrm>
          <a:prstGeom prst="rect">
            <a:avLst/>
          </a:prstGeom>
          <a:noFill/>
          <a:ln>
            <a:noFill/>
          </a:ln>
        </p:spPr>
      </p:pic>
      <p:sp>
        <p:nvSpPr>
          <p:cNvPr id="115" name="Google Shape;115;p47"/>
          <p:cNvSpPr/>
          <p:nvPr>
            <p:ph idx="2" type="pic"/>
          </p:nvPr>
        </p:nvSpPr>
        <p:spPr>
          <a:xfrm rot="150321">
            <a:off x="4329929" y="546774"/>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31750" sy="98000" ky="200000">
              <a:srgbClr val="000000">
                <a:alpha val="20000"/>
              </a:srgbClr>
            </a:outerShdw>
          </a:effectLst>
        </p:spPr>
      </p:sp>
      <p:sp>
        <p:nvSpPr>
          <p:cNvPr id="116" name="Google Shape;116;p47"/>
          <p:cNvSpPr/>
          <p:nvPr>
            <p:ph idx="3" type="pic"/>
          </p:nvPr>
        </p:nvSpPr>
        <p:spPr>
          <a:xfrm rot="-219327">
            <a:off x="699762" y="451178"/>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ky="200000">
              <a:srgbClr val="000000">
                <a:alpha val="20000"/>
              </a:srgbClr>
            </a:outerShdw>
          </a:effectLst>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showMasterSp="0">
  <p:cSld name="3 Pictures with Caption">
    <p:spTree>
      <p:nvGrpSpPr>
        <p:cNvPr id="117" name="Shape 117"/>
        <p:cNvGrpSpPr/>
        <p:nvPr/>
      </p:nvGrpSpPr>
      <p:grpSpPr>
        <a:xfrm>
          <a:off x="0" y="0"/>
          <a:ext cx="0" cy="0"/>
          <a:chOff x="0" y="0"/>
          <a:chExt cx="0" cy="0"/>
        </a:xfrm>
      </p:grpSpPr>
      <p:pic>
        <p:nvPicPr>
          <p:cNvPr descr="TitlePageOverlay.png" id="118" name="Google Shape;118;p4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19" name="Google Shape;119;p48"/>
          <p:cNvSpPr txBox="1"/>
          <p:nvPr>
            <p:ph idx="1" type="body"/>
          </p:nvPr>
        </p:nvSpPr>
        <p:spPr>
          <a:xfrm>
            <a:off x="4983480" y="4800600"/>
            <a:ext cx="3246120" cy="118872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a:solidFill>
                  <a:schemeClr val="dk1"/>
                </a:solidFill>
                <a:latin typeface="Pacifico"/>
                <a:ea typeface="Pacifico"/>
                <a:cs typeface="Pacifico"/>
                <a:sym typeface="Pacifico"/>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20" name="Google Shape;120;p48"/>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8"/>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23" name="Google Shape;123;p48"/>
          <p:cNvSpPr/>
          <p:nvPr>
            <p:ph idx="2" type="pic"/>
          </p:nvPr>
        </p:nvSpPr>
        <p:spPr>
          <a:xfrm rot="253865">
            <a:off x="4415567" y="369110"/>
            <a:ext cx="3794703" cy="272976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000000" dist="44450" sy="98000" ky="200000">
              <a:srgbClr val="000000">
                <a:alpha val="20000"/>
              </a:srgbClr>
            </a:outerShdw>
          </a:effectLst>
        </p:spPr>
      </p:sp>
      <p:sp>
        <p:nvSpPr>
          <p:cNvPr id="124" name="Google Shape;124;p48"/>
          <p:cNvSpPr/>
          <p:nvPr>
            <p:ph idx="3" type="pic"/>
          </p:nvPr>
        </p:nvSpPr>
        <p:spPr>
          <a:xfrm rot="-626863">
            <a:off x="530124" y="631160"/>
            <a:ext cx="3837559" cy="2604282"/>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
        <p:nvSpPr>
          <p:cNvPr id="125" name="Google Shape;125;p48"/>
          <p:cNvSpPr/>
          <p:nvPr>
            <p:ph idx="4" type="pic"/>
          </p:nvPr>
        </p:nvSpPr>
        <p:spPr>
          <a:xfrm rot="470783">
            <a:off x="708565" y="3070624"/>
            <a:ext cx="3918749" cy="282751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11400000" dist="44450" sy="98000" ky="200000">
              <a:srgbClr val="000000">
                <a:alpha val="20000"/>
              </a:srgbClr>
            </a:outerShdw>
          </a:effectLst>
        </p:spPr>
      </p:sp>
      <p:sp>
        <p:nvSpPr>
          <p:cNvPr id="126" name="Google Shape;126;p48"/>
          <p:cNvSpPr txBox="1"/>
          <p:nvPr>
            <p:ph type="title"/>
          </p:nvPr>
        </p:nvSpPr>
        <p:spPr>
          <a:xfrm rot="-360000">
            <a:off x="4717562" y="3396154"/>
            <a:ext cx="3474720" cy="109728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ictures with Caption" showMasterSp="0">
  <p:cSld name="4 Pictures with Caption">
    <p:spTree>
      <p:nvGrpSpPr>
        <p:cNvPr id="127" name="Shape 127"/>
        <p:cNvGrpSpPr/>
        <p:nvPr/>
      </p:nvGrpSpPr>
      <p:grpSpPr>
        <a:xfrm>
          <a:off x="0" y="0"/>
          <a:ext cx="0" cy="0"/>
          <a:chOff x="0" y="0"/>
          <a:chExt cx="0" cy="0"/>
        </a:xfrm>
      </p:grpSpPr>
      <p:pic>
        <p:nvPicPr>
          <p:cNvPr descr="TitlePageOverlay.png" id="128" name="Google Shape;128;p4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29" name="Google Shape;129;p49"/>
          <p:cNvSpPr txBox="1"/>
          <p:nvPr>
            <p:ph idx="1" type="body"/>
          </p:nvPr>
        </p:nvSpPr>
        <p:spPr>
          <a:xfrm>
            <a:off x="762000" y="4876800"/>
            <a:ext cx="3048000" cy="118872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a:solidFill>
                  <a:schemeClr val="dk1"/>
                </a:solidFill>
                <a:latin typeface="Pacifico"/>
                <a:ea typeface="Pacifico"/>
                <a:cs typeface="Pacifico"/>
                <a:sym typeface="Pacifico"/>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30" name="Google Shape;130;p49"/>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9"/>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9"/>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parAvion.png" id="133" name="Google Shape;133;p49"/>
          <p:cNvPicPr preferRelativeResize="0"/>
          <p:nvPr/>
        </p:nvPicPr>
        <p:blipFill rotWithShape="1">
          <a:blip r:embed="rId3">
            <a:alphaModFix/>
          </a:blip>
          <a:srcRect b="0" l="0" r="0" t="0"/>
          <a:stretch/>
        </p:blipFill>
        <p:spPr>
          <a:xfrm rot="308222">
            <a:off x="7428515" y="2619243"/>
            <a:ext cx="1580737" cy="451639"/>
          </a:xfrm>
          <a:prstGeom prst="rect">
            <a:avLst/>
          </a:prstGeom>
          <a:noFill/>
          <a:ln>
            <a:noFill/>
          </a:ln>
        </p:spPr>
      </p:pic>
      <p:pic>
        <p:nvPicPr>
          <p:cNvPr descr="pictureStamp-Frame.png" id="134" name="Google Shape;134;p49"/>
          <p:cNvPicPr preferRelativeResize="0"/>
          <p:nvPr/>
        </p:nvPicPr>
        <p:blipFill rotWithShape="1">
          <a:blip r:embed="rId4">
            <a:alphaModFix/>
          </a:blip>
          <a:srcRect b="0" l="0" r="0" t="0"/>
          <a:stretch/>
        </p:blipFill>
        <p:spPr>
          <a:xfrm rot="322260">
            <a:off x="6339646" y="604321"/>
            <a:ext cx="1610332" cy="2025115"/>
          </a:xfrm>
          <a:prstGeom prst="rect">
            <a:avLst/>
          </a:prstGeom>
          <a:noFill/>
          <a:ln>
            <a:noFill/>
          </a:ln>
        </p:spPr>
      </p:pic>
      <p:pic>
        <p:nvPicPr>
          <p:cNvPr descr="pictureStamp-Frame.png" id="135" name="Google Shape;135;p49"/>
          <p:cNvPicPr preferRelativeResize="0"/>
          <p:nvPr/>
        </p:nvPicPr>
        <p:blipFill rotWithShape="1">
          <a:blip r:embed="rId4">
            <a:alphaModFix/>
          </a:blip>
          <a:srcRect b="0" l="0" r="0" t="0"/>
          <a:stretch/>
        </p:blipFill>
        <p:spPr>
          <a:xfrm rot="322260">
            <a:off x="4891846" y="985321"/>
            <a:ext cx="1610332" cy="2025115"/>
          </a:xfrm>
          <a:prstGeom prst="rect">
            <a:avLst/>
          </a:prstGeom>
          <a:noFill/>
          <a:ln>
            <a:noFill/>
          </a:ln>
        </p:spPr>
      </p:pic>
      <p:sp>
        <p:nvSpPr>
          <p:cNvPr id="136" name="Google Shape;136;p49"/>
          <p:cNvSpPr/>
          <p:nvPr>
            <p:ph idx="2" type="pic"/>
          </p:nvPr>
        </p:nvSpPr>
        <p:spPr>
          <a:xfrm rot="247118">
            <a:off x="5075220" y="1165774"/>
            <a:ext cx="1243584" cy="1664208"/>
          </a:xfrm>
          <a:prstGeom prst="rect">
            <a:avLst/>
          </a:prstGeom>
          <a:solidFill>
            <a:srgbClr val="ECECEC"/>
          </a:solidFill>
          <a:ln>
            <a:noFill/>
          </a:ln>
        </p:spPr>
      </p:sp>
      <p:sp>
        <p:nvSpPr>
          <p:cNvPr id="137" name="Google Shape;137;p49"/>
          <p:cNvSpPr/>
          <p:nvPr>
            <p:ph idx="3" type="pic"/>
          </p:nvPr>
        </p:nvSpPr>
        <p:spPr>
          <a:xfrm rot="271248">
            <a:off x="6523020" y="784774"/>
            <a:ext cx="1243584" cy="1664208"/>
          </a:xfrm>
          <a:prstGeom prst="rect">
            <a:avLst/>
          </a:prstGeom>
          <a:solidFill>
            <a:srgbClr val="ECECEC"/>
          </a:solidFill>
          <a:ln>
            <a:noFill/>
          </a:ln>
        </p:spPr>
      </p:sp>
      <p:sp>
        <p:nvSpPr>
          <p:cNvPr id="138" name="Google Shape;138;p49"/>
          <p:cNvSpPr/>
          <p:nvPr>
            <p:ph idx="4" type="pic"/>
          </p:nvPr>
        </p:nvSpPr>
        <p:spPr>
          <a:xfrm rot="253865">
            <a:off x="4519045" y="2873698"/>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900000" dist="44450" sy="98000" ky="200000">
              <a:srgbClr val="000000">
                <a:alpha val="20000"/>
              </a:srgbClr>
            </a:outerShdw>
          </a:effectLst>
        </p:spPr>
      </p:sp>
      <p:sp>
        <p:nvSpPr>
          <p:cNvPr id="139" name="Google Shape;139;p49"/>
          <p:cNvSpPr/>
          <p:nvPr>
            <p:ph idx="5" type="pic"/>
          </p:nvPr>
        </p:nvSpPr>
        <p:spPr>
          <a:xfrm rot="-406512">
            <a:off x="610678" y="450635"/>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
        <p:nvSpPr>
          <p:cNvPr id="140" name="Google Shape;140;p49"/>
          <p:cNvSpPr txBox="1"/>
          <p:nvPr>
            <p:ph type="title"/>
          </p:nvPr>
        </p:nvSpPr>
        <p:spPr>
          <a:xfrm rot="-360000">
            <a:off x="455724" y="3551615"/>
            <a:ext cx="3474720" cy="109728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1" name="Shape 141"/>
        <p:cNvGrpSpPr/>
        <p:nvPr/>
      </p:nvGrpSpPr>
      <p:grpSpPr>
        <a:xfrm>
          <a:off x="0" y="0"/>
          <a:ext cx="0" cy="0"/>
          <a:chOff x="0" y="0"/>
          <a:chExt cx="0" cy="0"/>
        </a:xfrm>
      </p:grpSpPr>
      <p:sp>
        <p:nvSpPr>
          <p:cNvPr id="142" name="Google Shape;142;p5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50"/>
          <p:cNvSpPr txBox="1"/>
          <p:nvPr>
            <p:ph idx="1" type="body"/>
          </p:nvPr>
        </p:nvSpPr>
        <p:spPr>
          <a:xfrm rot="5400000">
            <a:off x="2514600" y="-38100"/>
            <a:ext cx="4114800" cy="80010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144" name="Google Shape;144;p50"/>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50"/>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50"/>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147" name="Google Shape;147;p50"/>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8" name="Shape 148"/>
        <p:cNvGrpSpPr/>
        <p:nvPr/>
      </p:nvGrpSpPr>
      <p:grpSpPr>
        <a:xfrm>
          <a:off x="0" y="0"/>
          <a:ext cx="0" cy="0"/>
          <a:chOff x="0" y="0"/>
          <a:chExt cx="0" cy="0"/>
        </a:xfrm>
      </p:grpSpPr>
      <p:sp>
        <p:nvSpPr>
          <p:cNvPr id="149" name="Google Shape;149;p51"/>
          <p:cNvSpPr txBox="1"/>
          <p:nvPr>
            <p:ph type="title"/>
          </p:nvPr>
        </p:nvSpPr>
        <p:spPr>
          <a:xfrm rot="5400000">
            <a:off x="4907428" y="2367055"/>
            <a:ext cx="5461001" cy="188258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Lustr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51"/>
          <p:cNvSpPr txBox="1"/>
          <p:nvPr>
            <p:ph idx="1" type="body"/>
          </p:nvPr>
        </p:nvSpPr>
        <p:spPr>
          <a:xfrm rot="5400000">
            <a:off x="732117" y="423956"/>
            <a:ext cx="5461001" cy="576878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151" name="Google Shape;151;p51"/>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51"/>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51"/>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verticalRule.png" id="154" name="Google Shape;154;p51"/>
          <p:cNvPicPr preferRelativeResize="0"/>
          <p:nvPr/>
        </p:nvPicPr>
        <p:blipFill rotWithShape="1">
          <a:blip r:embed="rId2">
            <a:alphaModFix/>
          </a:blip>
          <a:srcRect b="0" l="0" r="0" t="0"/>
          <a:stretch/>
        </p:blipFill>
        <p:spPr>
          <a:xfrm>
            <a:off x="6512859" y="1562100"/>
            <a:ext cx="152400" cy="37338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3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7"/>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27" name="Google Shape;27;p37"/>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7"/>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30" name="Google Shape;30;p37"/>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3 Pictures" showMasterSp="0">
  <p:cSld name="Title Slide with 3 Pictures">
    <p:spTree>
      <p:nvGrpSpPr>
        <p:cNvPr id="31" name="Shape 31"/>
        <p:cNvGrpSpPr/>
        <p:nvPr/>
      </p:nvGrpSpPr>
      <p:grpSpPr>
        <a:xfrm>
          <a:off x="0" y="0"/>
          <a:ext cx="0" cy="0"/>
          <a:chOff x="0" y="0"/>
          <a:chExt cx="0" cy="0"/>
        </a:xfrm>
      </p:grpSpPr>
      <p:pic>
        <p:nvPicPr>
          <p:cNvPr descr="TitlePageOverlay.png" id="32" name="Google Shape;32;p3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3" name="Google Shape;33;p38"/>
          <p:cNvSpPr txBox="1"/>
          <p:nvPr>
            <p:ph type="ctrTitle"/>
          </p:nvPr>
        </p:nvSpPr>
        <p:spPr>
          <a:xfrm>
            <a:off x="571500" y="2057401"/>
            <a:ext cx="8001000" cy="242476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sz="5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8"/>
          <p:cNvSpPr txBox="1"/>
          <p:nvPr>
            <p:ph idx="1" type="subTitle"/>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400"/>
              <a:buNone/>
              <a:defRPr>
                <a:solidFill>
                  <a:schemeClr val="dk1"/>
                </a:solidFill>
              </a:defRPr>
            </a:lvl1pPr>
            <a:lvl2pPr lvl="1" algn="ctr">
              <a:spcBef>
                <a:spcPts val="0"/>
              </a:spcBef>
              <a:spcAft>
                <a:spcPts val="0"/>
              </a:spcAft>
              <a:buSzPts val="2200"/>
              <a:buNone/>
              <a:defRPr>
                <a:solidFill>
                  <a:srgbClr val="888888"/>
                </a:solidFill>
              </a:defRPr>
            </a:lvl2pPr>
            <a:lvl3pPr lvl="2" algn="ctr">
              <a:spcBef>
                <a:spcPts val="1000"/>
              </a:spcBef>
              <a:spcAft>
                <a:spcPts val="0"/>
              </a:spcAft>
              <a:buClr>
                <a:srgbClr val="888888"/>
              </a:buClr>
              <a:buSzPts val="2000"/>
              <a:buNone/>
              <a:defRPr>
                <a:solidFill>
                  <a:srgbClr val="888888"/>
                </a:solidFill>
              </a:defRPr>
            </a:lvl3pPr>
            <a:lvl4pPr lvl="3" algn="ctr">
              <a:spcBef>
                <a:spcPts val="1000"/>
              </a:spcBef>
              <a:spcAft>
                <a:spcPts val="0"/>
              </a:spcAft>
              <a:buSzPts val="1800"/>
              <a:buNone/>
              <a:defRPr>
                <a:solidFill>
                  <a:srgbClr val="888888"/>
                </a:solidFill>
              </a:defRPr>
            </a:lvl4pPr>
            <a:lvl5pPr lvl="4" algn="ctr">
              <a:spcBef>
                <a:spcPts val="1000"/>
              </a:spcBef>
              <a:spcAft>
                <a:spcPts val="0"/>
              </a:spcAft>
              <a:buClr>
                <a:srgbClr val="888888"/>
              </a:buClr>
              <a:buSzPts val="1800"/>
              <a:buNone/>
              <a:defRPr>
                <a:solidFill>
                  <a:srgbClr val="888888"/>
                </a:solidFill>
              </a:defRPr>
            </a:lvl5pPr>
            <a:lvl6pPr lvl="5" algn="ctr">
              <a:spcBef>
                <a:spcPts val="1000"/>
              </a:spcBef>
              <a:spcAft>
                <a:spcPts val="0"/>
              </a:spcAft>
              <a:buSzPts val="1800"/>
              <a:buNone/>
              <a:defRPr>
                <a:solidFill>
                  <a:srgbClr val="888888"/>
                </a:solidFill>
              </a:defRPr>
            </a:lvl6pPr>
            <a:lvl7pPr lvl="6" algn="ctr">
              <a:spcBef>
                <a:spcPts val="600"/>
              </a:spcBef>
              <a:spcAft>
                <a:spcPts val="0"/>
              </a:spcAft>
              <a:buClr>
                <a:srgbClr val="888888"/>
              </a:buClr>
              <a:buSzPts val="1800"/>
              <a:buNone/>
              <a:defRPr>
                <a:solidFill>
                  <a:srgbClr val="888888"/>
                </a:solidFill>
              </a:defRPr>
            </a:lvl7pPr>
            <a:lvl8pPr lvl="7" algn="ctr">
              <a:spcBef>
                <a:spcPts val="600"/>
              </a:spcBef>
              <a:spcAft>
                <a:spcPts val="0"/>
              </a:spcAft>
              <a:buSzPts val="1800"/>
              <a:buNone/>
              <a:defRPr>
                <a:solidFill>
                  <a:srgbClr val="888888"/>
                </a:solidFill>
              </a:defRPr>
            </a:lvl8pPr>
            <a:lvl9pPr lvl="8" algn="ctr">
              <a:spcBef>
                <a:spcPts val="600"/>
              </a:spcBef>
              <a:spcAft>
                <a:spcPts val="600"/>
              </a:spcAft>
              <a:buClr>
                <a:srgbClr val="888888"/>
              </a:buClr>
              <a:buSzPts val="1800"/>
              <a:buNone/>
              <a:defRPr>
                <a:solidFill>
                  <a:srgbClr val="888888"/>
                </a:solidFill>
              </a:defRPr>
            </a:lvl9pPr>
          </a:lstStyle>
          <a:p/>
        </p:txBody>
      </p:sp>
      <p:sp>
        <p:nvSpPr>
          <p:cNvPr id="35" name="Google Shape;35;p38"/>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8"/>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38" name="Google Shape;38;p38"/>
          <p:cNvPicPr preferRelativeResize="0"/>
          <p:nvPr/>
        </p:nvPicPr>
        <p:blipFill rotWithShape="1">
          <a:blip r:embed="rId3">
            <a:alphaModFix/>
          </a:blip>
          <a:srcRect b="0" l="0" r="0" t="0"/>
          <a:stretch/>
        </p:blipFill>
        <p:spPr>
          <a:xfrm>
            <a:off x="2705100" y="4572000"/>
            <a:ext cx="3733800" cy="152400"/>
          </a:xfrm>
          <a:prstGeom prst="rect">
            <a:avLst/>
          </a:prstGeom>
          <a:noFill/>
          <a:ln>
            <a:noFill/>
          </a:ln>
          <a:effectLst>
            <a:outerShdw blurRad="25400" sx="101000" rotWithShape="0" algn="ctr" sy="101000">
              <a:srgbClr val="000000">
                <a:alpha val="40000"/>
              </a:srgbClr>
            </a:outerShdw>
          </a:effectLst>
        </p:spPr>
      </p:pic>
      <p:pic>
        <p:nvPicPr>
          <p:cNvPr descr="pictureStamp-Frame.png" id="39" name="Google Shape;39;p38"/>
          <p:cNvPicPr preferRelativeResize="0"/>
          <p:nvPr/>
        </p:nvPicPr>
        <p:blipFill rotWithShape="1">
          <a:blip r:embed="rId4">
            <a:alphaModFix/>
          </a:blip>
          <a:srcRect b="0" l="0" r="0" t="0"/>
          <a:stretch/>
        </p:blipFill>
        <p:spPr>
          <a:xfrm rot="-233340">
            <a:off x="5138374" y="599839"/>
            <a:ext cx="1610332" cy="2025115"/>
          </a:xfrm>
          <a:prstGeom prst="rect">
            <a:avLst/>
          </a:prstGeom>
          <a:noFill/>
          <a:ln>
            <a:noFill/>
          </a:ln>
        </p:spPr>
      </p:pic>
      <p:pic>
        <p:nvPicPr>
          <p:cNvPr descr="pictureStamp-Frame.png" id="40" name="Google Shape;40;p38"/>
          <p:cNvPicPr preferRelativeResize="0"/>
          <p:nvPr/>
        </p:nvPicPr>
        <p:blipFill rotWithShape="1">
          <a:blip r:embed="rId4">
            <a:alphaModFix/>
          </a:blip>
          <a:srcRect b="0" l="0" r="0" t="0"/>
          <a:stretch/>
        </p:blipFill>
        <p:spPr>
          <a:xfrm rot="-270224">
            <a:off x="2072772" y="555386"/>
            <a:ext cx="1610332" cy="2025115"/>
          </a:xfrm>
          <a:prstGeom prst="rect">
            <a:avLst/>
          </a:prstGeom>
          <a:noFill/>
          <a:ln>
            <a:noFill/>
          </a:ln>
        </p:spPr>
      </p:pic>
      <p:sp>
        <p:nvSpPr>
          <p:cNvPr id="41" name="Google Shape;41;p38"/>
          <p:cNvSpPr/>
          <p:nvPr>
            <p:ph idx="2" type="pic"/>
          </p:nvPr>
        </p:nvSpPr>
        <p:spPr>
          <a:xfrm rot="-345366">
            <a:off x="2256146" y="735839"/>
            <a:ext cx="1243584" cy="1664208"/>
          </a:xfrm>
          <a:prstGeom prst="rect">
            <a:avLst/>
          </a:prstGeom>
          <a:solidFill>
            <a:srgbClr val="ECECEC"/>
          </a:solidFill>
          <a:ln>
            <a:noFill/>
          </a:ln>
        </p:spPr>
      </p:sp>
      <p:sp>
        <p:nvSpPr>
          <p:cNvPr id="42" name="Google Shape;42;p38"/>
          <p:cNvSpPr/>
          <p:nvPr>
            <p:ph idx="3" type="pic"/>
          </p:nvPr>
        </p:nvSpPr>
        <p:spPr>
          <a:xfrm rot="-284352">
            <a:off x="5321748" y="780292"/>
            <a:ext cx="1243584" cy="1664208"/>
          </a:xfrm>
          <a:prstGeom prst="rect">
            <a:avLst/>
          </a:prstGeom>
          <a:solidFill>
            <a:srgbClr val="ECECEC"/>
          </a:solidFill>
          <a:ln>
            <a:noFill/>
          </a:ln>
        </p:spPr>
      </p:sp>
      <p:pic>
        <p:nvPicPr>
          <p:cNvPr descr="pictureStamp-Frame.png" id="43" name="Google Shape;43;p38"/>
          <p:cNvPicPr preferRelativeResize="0"/>
          <p:nvPr/>
        </p:nvPicPr>
        <p:blipFill rotWithShape="1">
          <a:blip r:embed="rId4">
            <a:alphaModFix/>
          </a:blip>
          <a:srcRect b="0" l="0" r="0" t="0"/>
          <a:stretch/>
        </p:blipFill>
        <p:spPr>
          <a:xfrm rot="151790">
            <a:off x="3591963" y="936015"/>
            <a:ext cx="1610332" cy="2025115"/>
          </a:xfrm>
          <a:prstGeom prst="rect">
            <a:avLst/>
          </a:prstGeom>
          <a:noFill/>
          <a:ln>
            <a:noFill/>
          </a:ln>
        </p:spPr>
      </p:pic>
      <p:sp>
        <p:nvSpPr>
          <p:cNvPr id="44" name="Google Shape;44;p38"/>
          <p:cNvSpPr/>
          <p:nvPr>
            <p:ph idx="4" type="pic"/>
          </p:nvPr>
        </p:nvSpPr>
        <p:spPr>
          <a:xfrm rot="100778">
            <a:off x="3775337" y="1116468"/>
            <a:ext cx="1243584" cy="1664208"/>
          </a:xfrm>
          <a:prstGeom prst="rect">
            <a:avLst/>
          </a:prstGeom>
          <a:solidFill>
            <a:srgbClr val="ECECEC"/>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39"/>
          <p:cNvSpPr txBox="1"/>
          <p:nvPr>
            <p:ph type="title"/>
          </p:nvPr>
        </p:nvSpPr>
        <p:spPr>
          <a:xfrm>
            <a:off x="571500" y="1282700"/>
            <a:ext cx="8001000" cy="19177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b="0" sz="56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9"/>
          <p:cNvSpPr txBox="1"/>
          <p:nvPr>
            <p:ph idx="1" type="body"/>
          </p:nvPr>
        </p:nvSpPr>
        <p:spPr>
          <a:xfrm>
            <a:off x="571500" y="3644153"/>
            <a:ext cx="8001000" cy="833718"/>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cap="none">
                <a:solidFill>
                  <a:schemeClr val="dk1"/>
                </a:solidFill>
              </a:defRPr>
            </a:lvl1pPr>
            <a:lvl2pPr indent="-228600" lvl="1" marL="914400" algn="l">
              <a:spcBef>
                <a:spcPts val="0"/>
              </a:spcBef>
              <a:spcAft>
                <a:spcPts val="0"/>
              </a:spcAft>
              <a:buSzPts val="1800"/>
              <a:buNone/>
              <a:defRPr sz="1800">
                <a:solidFill>
                  <a:srgbClr val="888888"/>
                </a:solidFill>
              </a:defRPr>
            </a:lvl2pPr>
            <a:lvl3pPr indent="-228600" lvl="2" marL="1371600" algn="l">
              <a:spcBef>
                <a:spcPts val="1000"/>
              </a:spcBef>
              <a:spcAft>
                <a:spcPts val="0"/>
              </a:spcAft>
              <a:buClr>
                <a:srgbClr val="888888"/>
              </a:buClr>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Clr>
                <a:srgbClr val="888888"/>
              </a:buClr>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600"/>
              </a:spcBef>
              <a:spcAft>
                <a:spcPts val="0"/>
              </a:spcAft>
              <a:buClr>
                <a:srgbClr val="888888"/>
              </a:buClr>
              <a:buSzPts val="1400"/>
              <a:buNone/>
              <a:defRPr sz="1400">
                <a:solidFill>
                  <a:srgbClr val="888888"/>
                </a:solidFill>
              </a:defRPr>
            </a:lvl7pPr>
            <a:lvl8pPr indent="-228600" lvl="7" marL="3657600" algn="l">
              <a:spcBef>
                <a:spcPts val="600"/>
              </a:spcBef>
              <a:spcAft>
                <a:spcPts val="0"/>
              </a:spcAft>
              <a:buSzPts val="1400"/>
              <a:buNone/>
              <a:defRPr sz="1400">
                <a:solidFill>
                  <a:srgbClr val="888888"/>
                </a:solidFill>
              </a:defRPr>
            </a:lvl8pPr>
            <a:lvl9pPr indent="-228600" lvl="8" marL="4114800" algn="l">
              <a:spcBef>
                <a:spcPts val="600"/>
              </a:spcBef>
              <a:spcAft>
                <a:spcPts val="600"/>
              </a:spcAft>
              <a:buClr>
                <a:srgbClr val="888888"/>
              </a:buClr>
              <a:buSzPts val="1400"/>
              <a:buNone/>
              <a:defRPr sz="1400">
                <a:solidFill>
                  <a:srgbClr val="888888"/>
                </a:solidFill>
              </a:defRPr>
            </a:lvl9pPr>
          </a:lstStyle>
          <a:p/>
        </p:txBody>
      </p:sp>
      <p:sp>
        <p:nvSpPr>
          <p:cNvPr id="48" name="Google Shape;48;p39"/>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9"/>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9"/>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51" name="Google Shape;51;p39"/>
          <p:cNvPicPr preferRelativeResize="0"/>
          <p:nvPr/>
        </p:nvPicPr>
        <p:blipFill rotWithShape="1">
          <a:blip r:embed="rId2">
            <a:alphaModFix/>
          </a:blip>
          <a:srcRect b="0" l="0" r="0" t="0"/>
          <a:stretch/>
        </p:blipFill>
        <p:spPr>
          <a:xfrm>
            <a:off x="2705100" y="33528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4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40"/>
          <p:cNvSpPr txBox="1"/>
          <p:nvPr>
            <p:ph idx="1" type="body"/>
          </p:nvPr>
        </p:nvSpPr>
        <p:spPr>
          <a:xfrm>
            <a:off x="571500" y="1936751"/>
            <a:ext cx="3749040" cy="41021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chemeClr val="dk1"/>
              </a:buClr>
              <a:buSzPts val="2000"/>
              <a:buChar char="🟇"/>
              <a:defRPr sz="2000"/>
            </a:lvl1pPr>
            <a:lvl2pPr indent="-342900" lvl="1" marL="914400" algn="l">
              <a:spcBef>
                <a:spcPts val="16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55" name="Google Shape;55;p40"/>
          <p:cNvSpPr txBox="1"/>
          <p:nvPr>
            <p:ph idx="2" type="body"/>
          </p:nvPr>
        </p:nvSpPr>
        <p:spPr>
          <a:xfrm>
            <a:off x="4823460" y="1936751"/>
            <a:ext cx="3749040" cy="41021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chemeClr val="dk1"/>
              </a:buClr>
              <a:buSzPts val="2000"/>
              <a:buChar char="🟇"/>
              <a:defRPr sz="2000"/>
            </a:lvl1pPr>
            <a:lvl2pPr indent="-342900" lvl="1" marL="914400" algn="l">
              <a:spcBef>
                <a:spcPts val="16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56" name="Google Shape;56;p40"/>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0"/>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0"/>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59" name="Google Shape;59;p40"/>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4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5400"/>
              <a:buFont typeface="Lust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1"/>
          <p:cNvSpPr txBox="1"/>
          <p:nvPr>
            <p:ph idx="1" type="body"/>
          </p:nvPr>
        </p:nvSpPr>
        <p:spPr>
          <a:xfrm>
            <a:off x="571500" y="1874838"/>
            <a:ext cx="374904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1"/>
              </a:buClr>
              <a:buSzPts val="2400"/>
              <a:buNone/>
              <a:defRPr b="0" sz="2400"/>
            </a:lvl1pPr>
            <a:lvl2pPr indent="-228600" lvl="1" marL="914400" algn="l">
              <a:spcBef>
                <a:spcPts val="0"/>
              </a:spcBef>
              <a:spcAft>
                <a:spcPts val="0"/>
              </a:spcAft>
              <a:buSzPts val="2000"/>
              <a:buNone/>
              <a:defRPr b="1" sz="2000"/>
            </a:lvl2pPr>
            <a:lvl3pPr indent="-228600" lvl="2" marL="1371600" algn="l">
              <a:spcBef>
                <a:spcPts val="1000"/>
              </a:spcBef>
              <a:spcAft>
                <a:spcPts val="0"/>
              </a:spcAft>
              <a:buClr>
                <a:schemeClr val="dk1"/>
              </a:buClr>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Clr>
                <a:schemeClr val="dk1"/>
              </a:buClr>
              <a:buSzPts val="1600"/>
              <a:buNone/>
              <a:defRPr b="1" sz="1600"/>
            </a:lvl5pPr>
            <a:lvl6pPr indent="-228600" lvl="5" marL="2743200" algn="l">
              <a:spcBef>
                <a:spcPts val="1000"/>
              </a:spcBef>
              <a:spcAft>
                <a:spcPts val="0"/>
              </a:spcAft>
              <a:buSzPts val="1600"/>
              <a:buNone/>
              <a:defRPr b="1" sz="1600"/>
            </a:lvl6pPr>
            <a:lvl7pPr indent="-228600" lvl="6" marL="3200400" algn="l">
              <a:spcBef>
                <a:spcPts val="600"/>
              </a:spcBef>
              <a:spcAft>
                <a:spcPts val="0"/>
              </a:spcAft>
              <a:buClr>
                <a:schemeClr val="dk1"/>
              </a:buClr>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Clr>
                <a:schemeClr val="dk1"/>
              </a:buClr>
              <a:buSzPts val="1600"/>
              <a:buNone/>
              <a:defRPr b="1" sz="1600"/>
            </a:lvl9pPr>
          </a:lstStyle>
          <a:p/>
        </p:txBody>
      </p:sp>
      <p:sp>
        <p:nvSpPr>
          <p:cNvPr id="63" name="Google Shape;63;p41"/>
          <p:cNvSpPr txBox="1"/>
          <p:nvPr>
            <p:ph idx="2" type="body"/>
          </p:nvPr>
        </p:nvSpPr>
        <p:spPr>
          <a:xfrm>
            <a:off x="571500" y="2590800"/>
            <a:ext cx="3749040" cy="344805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sz="1800"/>
            </a:lvl1pPr>
            <a:lvl2pPr indent="-342900" lvl="1" marL="914400" algn="l">
              <a:spcBef>
                <a:spcPts val="14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64" name="Google Shape;64;p41"/>
          <p:cNvSpPr txBox="1"/>
          <p:nvPr>
            <p:ph idx="3" type="body"/>
          </p:nvPr>
        </p:nvSpPr>
        <p:spPr>
          <a:xfrm>
            <a:off x="4823460" y="1874838"/>
            <a:ext cx="374904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1"/>
              </a:buClr>
              <a:buSzPts val="2400"/>
              <a:buNone/>
              <a:defRPr b="0" sz="2400"/>
            </a:lvl1pPr>
            <a:lvl2pPr indent="-228600" lvl="1" marL="914400" algn="l">
              <a:spcBef>
                <a:spcPts val="0"/>
              </a:spcBef>
              <a:spcAft>
                <a:spcPts val="0"/>
              </a:spcAft>
              <a:buSzPts val="2000"/>
              <a:buNone/>
              <a:defRPr b="1" sz="2000"/>
            </a:lvl2pPr>
            <a:lvl3pPr indent="-228600" lvl="2" marL="1371600" algn="l">
              <a:spcBef>
                <a:spcPts val="1000"/>
              </a:spcBef>
              <a:spcAft>
                <a:spcPts val="0"/>
              </a:spcAft>
              <a:buClr>
                <a:schemeClr val="dk1"/>
              </a:buClr>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Clr>
                <a:schemeClr val="dk1"/>
              </a:buClr>
              <a:buSzPts val="1600"/>
              <a:buNone/>
              <a:defRPr b="1" sz="1600"/>
            </a:lvl5pPr>
            <a:lvl6pPr indent="-228600" lvl="5" marL="2743200" algn="l">
              <a:spcBef>
                <a:spcPts val="1000"/>
              </a:spcBef>
              <a:spcAft>
                <a:spcPts val="0"/>
              </a:spcAft>
              <a:buSzPts val="1600"/>
              <a:buNone/>
              <a:defRPr b="1" sz="1600"/>
            </a:lvl6pPr>
            <a:lvl7pPr indent="-228600" lvl="6" marL="3200400" algn="l">
              <a:spcBef>
                <a:spcPts val="600"/>
              </a:spcBef>
              <a:spcAft>
                <a:spcPts val="0"/>
              </a:spcAft>
              <a:buClr>
                <a:schemeClr val="dk1"/>
              </a:buClr>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Clr>
                <a:schemeClr val="dk1"/>
              </a:buClr>
              <a:buSzPts val="1600"/>
              <a:buNone/>
              <a:defRPr b="1" sz="1600"/>
            </a:lvl9pPr>
          </a:lstStyle>
          <a:p/>
        </p:txBody>
      </p:sp>
      <p:sp>
        <p:nvSpPr>
          <p:cNvPr id="65" name="Google Shape;65;p41"/>
          <p:cNvSpPr txBox="1"/>
          <p:nvPr>
            <p:ph idx="4" type="body"/>
          </p:nvPr>
        </p:nvSpPr>
        <p:spPr>
          <a:xfrm>
            <a:off x="4823460" y="2590800"/>
            <a:ext cx="3749040" cy="344805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sz="1800"/>
            </a:lvl1pPr>
            <a:lvl2pPr indent="-342900" lvl="1" marL="914400" algn="l">
              <a:spcBef>
                <a:spcPts val="14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66" name="Google Shape;66;p41"/>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1"/>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1"/>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69" name="Google Shape;69;p41"/>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4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42"/>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2"/>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43"/>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3"/>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3"/>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9" name="Shape 79"/>
        <p:cNvGrpSpPr/>
        <p:nvPr/>
      </p:nvGrpSpPr>
      <p:grpSpPr>
        <a:xfrm>
          <a:off x="0" y="0"/>
          <a:ext cx="0" cy="0"/>
          <a:chOff x="0" y="0"/>
          <a:chExt cx="0" cy="0"/>
        </a:xfrm>
      </p:grpSpPr>
      <p:sp>
        <p:nvSpPr>
          <p:cNvPr id="80" name="Google Shape;80;p44"/>
          <p:cNvSpPr txBox="1"/>
          <p:nvPr>
            <p:ph type="title"/>
          </p:nvPr>
        </p:nvSpPr>
        <p:spPr>
          <a:xfrm>
            <a:off x="596153" y="443752"/>
            <a:ext cx="3749040" cy="170777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3600"/>
              <a:buFont typeface="Lustria"/>
              <a:buNone/>
              <a:defRPr b="0"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4"/>
          <p:cNvSpPr txBox="1"/>
          <p:nvPr>
            <p:ph idx="1" type="body"/>
          </p:nvPr>
        </p:nvSpPr>
        <p:spPr>
          <a:xfrm>
            <a:off x="4827494" y="430306"/>
            <a:ext cx="3749040" cy="5608544"/>
          </a:xfrm>
          <a:prstGeom prst="rect">
            <a:avLst/>
          </a:prstGeom>
          <a:noFill/>
          <a:ln>
            <a:noFill/>
          </a:ln>
        </p:spPr>
        <p:txBody>
          <a:bodyPr anchorCtr="0" anchor="t" bIns="45700" lIns="91425" spcFirstLastPara="1" rIns="91425" wrap="square" tIns="45700">
            <a:normAutofit/>
          </a:bodyPr>
          <a:lstStyle>
            <a:lvl1pPr indent="-381000" lvl="0" marL="457200" algn="l">
              <a:spcBef>
                <a:spcPts val="0"/>
              </a:spcBef>
              <a:spcAft>
                <a:spcPts val="0"/>
              </a:spcAft>
              <a:buClr>
                <a:schemeClr val="dk1"/>
              </a:buClr>
              <a:buSzPts val="2400"/>
              <a:buChar char="🟇"/>
              <a:defRPr sz="2400"/>
            </a:lvl1pPr>
            <a:lvl2pPr indent="-368300" lvl="1" marL="914400" algn="l">
              <a:spcBef>
                <a:spcPts val="2000"/>
              </a:spcBef>
              <a:spcAft>
                <a:spcPts val="0"/>
              </a:spcAft>
              <a:buSzPts val="2200"/>
              <a:buChar char="🟇"/>
              <a:defRPr sz="2200"/>
            </a:lvl2pPr>
            <a:lvl3pPr indent="-355600" lvl="2" marL="1371600" algn="l">
              <a:spcBef>
                <a:spcPts val="1000"/>
              </a:spcBef>
              <a:spcAft>
                <a:spcPts val="0"/>
              </a:spcAft>
              <a:buClr>
                <a:schemeClr val="dk1"/>
              </a:buClr>
              <a:buSzPts val="2000"/>
              <a:buChar char="🟇"/>
              <a:defRPr sz="20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55600" lvl="5" marL="2743200" algn="l">
              <a:spcBef>
                <a:spcPts val="1000"/>
              </a:spcBef>
              <a:spcAft>
                <a:spcPts val="0"/>
              </a:spcAft>
              <a:buSzPts val="2000"/>
              <a:buChar char="🟇"/>
              <a:defRPr sz="2000"/>
            </a:lvl6pPr>
            <a:lvl7pPr indent="-355600" lvl="6" marL="3200400" algn="l">
              <a:spcBef>
                <a:spcPts val="600"/>
              </a:spcBef>
              <a:spcAft>
                <a:spcPts val="0"/>
              </a:spcAft>
              <a:buClr>
                <a:schemeClr val="dk1"/>
              </a:buClr>
              <a:buSzPts val="2000"/>
              <a:buChar char="🟇"/>
              <a:defRPr sz="2000"/>
            </a:lvl7pPr>
            <a:lvl8pPr indent="-355600" lvl="7" marL="3657600" algn="l">
              <a:spcBef>
                <a:spcPts val="600"/>
              </a:spcBef>
              <a:spcAft>
                <a:spcPts val="0"/>
              </a:spcAft>
              <a:buSzPts val="2000"/>
              <a:buChar char="🟇"/>
              <a:defRPr sz="2000"/>
            </a:lvl8pPr>
            <a:lvl9pPr indent="-355600" lvl="8" marL="4114800" algn="l">
              <a:spcBef>
                <a:spcPts val="600"/>
              </a:spcBef>
              <a:spcAft>
                <a:spcPts val="600"/>
              </a:spcAft>
              <a:buClr>
                <a:schemeClr val="dk1"/>
              </a:buClr>
              <a:buSzPts val="2000"/>
              <a:buChar char="🟇"/>
              <a:defRPr sz="2000"/>
            </a:lvl9pPr>
          </a:lstStyle>
          <a:p/>
        </p:txBody>
      </p:sp>
      <p:sp>
        <p:nvSpPr>
          <p:cNvPr id="82" name="Google Shape;82;p44"/>
          <p:cNvSpPr txBox="1"/>
          <p:nvPr>
            <p:ph idx="2" type="body"/>
          </p:nvPr>
        </p:nvSpPr>
        <p:spPr>
          <a:xfrm>
            <a:off x="596153" y="2554940"/>
            <a:ext cx="3749040" cy="3146613"/>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lvl1pPr>
            <a:lvl2pPr indent="-228600" lvl="1" marL="914400" algn="l">
              <a:spcBef>
                <a:spcPts val="10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83" name="Google Shape;83;p44"/>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4"/>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86" name="Google Shape;86;p44"/>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F8E"/>
            </a:gs>
            <a:gs pos="40000">
              <a:srgbClr val="FFF19F"/>
            </a:gs>
            <a:gs pos="100000">
              <a:srgbClr val="A06F00"/>
            </a:gs>
          </a:gsLst>
          <a:path path="circle">
            <a:fillToRect b="50%" l="50%" r="50%" t="50%"/>
          </a:path>
          <a:tileRect/>
        </a:gradFill>
      </p:bgPr>
    </p:bg>
    <p:spTree>
      <p:nvGrpSpPr>
        <p:cNvPr id="9" name="Shape 9"/>
        <p:cNvGrpSpPr/>
        <p:nvPr/>
      </p:nvGrpSpPr>
      <p:grpSpPr>
        <a:xfrm>
          <a:off x="0" y="0"/>
          <a:ext cx="0" cy="0"/>
          <a:chOff x="0" y="0"/>
          <a:chExt cx="0" cy="0"/>
        </a:xfrm>
      </p:grpSpPr>
      <p:pic>
        <p:nvPicPr>
          <p:cNvPr descr="TextPageOverlay.png" id="10" name="Google Shape;10;p35"/>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35"/>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2" name="Google Shape;12;p3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5400"/>
              <a:buFont typeface="Lustria"/>
              <a:buNone/>
              <a:defRPr b="0" i="0" sz="54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35"/>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0"/>
              </a:spcBef>
              <a:spcAft>
                <a:spcPts val="0"/>
              </a:spcAft>
              <a:buClr>
                <a:schemeClr val="dk1"/>
              </a:buClr>
              <a:buSzPts val="2400"/>
              <a:buFont typeface="Noto Sans Symbols"/>
              <a:buChar char="🟇"/>
              <a:defRPr b="0" i="0" sz="2400" u="none" cap="none" strike="noStrike">
                <a:solidFill>
                  <a:schemeClr val="dk1"/>
                </a:solidFill>
                <a:latin typeface="Lustria"/>
                <a:ea typeface="Lustria"/>
                <a:cs typeface="Lustria"/>
                <a:sym typeface="Lustria"/>
              </a:defRPr>
            </a:lvl1pPr>
            <a:lvl2pPr indent="-368300" lvl="1" marL="914400" marR="0" rtl="0" algn="l">
              <a:spcBef>
                <a:spcPts val="2000"/>
              </a:spcBef>
              <a:spcAft>
                <a:spcPts val="0"/>
              </a:spcAft>
              <a:buClr>
                <a:schemeClr val="lt2"/>
              </a:buClr>
              <a:buSzPts val="2200"/>
              <a:buFont typeface="Noto Sans Symbols"/>
              <a:buChar char="🟇"/>
              <a:defRPr b="0" i="0" sz="2200" u="none" cap="none" strike="noStrike">
                <a:solidFill>
                  <a:schemeClr val="dk1"/>
                </a:solidFill>
                <a:latin typeface="Lustria"/>
                <a:ea typeface="Lustria"/>
                <a:cs typeface="Lustria"/>
                <a:sym typeface="Lustria"/>
              </a:defRPr>
            </a:lvl2pPr>
            <a:lvl3pPr indent="-355600" lvl="2" marL="1371600" marR="0" rtl="0" algn="l">
              <a:spcBef>
                <a:spcPts val="1000"/>
              </a:spcBef>
              <a:spcAft>
                <a:spcPts val="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3pPr>
            <a:lvl4pPr indent="-342900" lvl="3" marL="18288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indent="-342900" lvl="5" marL="27432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14" name="Google Shape;14;p35"/>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5" name="Google Shape;15;p3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2"/>
                </a:solidFill>
                <a:latin typeface="Lustria"/>
                <a:ea typeface="Lustria"/>
                <a:cs typeface="Lustria"/>
                <a:sym typeface="Lustria"/>
              </a:defRPr>
            </a:lvl1pPr>
            <a:lvl2pPr indent="0" lvl="1" marL="0" marR="0" rtl="0" algn="ctr">
              <a:spcBef>
                <a:spcPts val="0"/>
              </a:spcBef>
              <a:buNone/>
              <a:defRPr b="0" i="0" sz="1200" u="none" cap="none" strike="noStrike">
                <a:solidFill>
                  <a:schemeClr val="lt2"/>
                </a:solidFill>
                <a:latin typeface="Lustria"/>
                <a:ea typeface="Lustria"/>
                <a:cs typeface="Lustria"/>
                <a:sym typeface="Lustria"/>
              </a:defRPr>
            </a:lvl2pPr>
            <a:lvl3pPr indent="0" lvl="2" marL="0" marR="0" rtl="0" algn="ctr">
              <a:spcBef>
                <a:spcPts val="0"/>
              </a:spcBef>
              <a:buNone/>
              <a:defRPr b="0" i="0" sz="1200" u="none" cap="none" strike="noStrike">
                <a:solidFill>
                  <a:schemeClr val="lt2"/>
                </a:solidFill>
                <a:latin typeface="Lustria"/>
                <a:ea typeface="Lustria"/>
                <a:cs typeface="Lustria"/>
                <a:sym typeface="Lustria"/>
              </a:defRPr>
            </a:lvl3pPr>
            <a:lvl4pPr indent="0" lvl="3" marL="0" marR="0" rtl="0" algn="ctr">
              <a:spcBef>
                <a:spcPts val="0"/>
              </a:spcBef>
              <a:buNone/>
              <a:defRPr b="0" i="0" sz="1200" u="none" cap="none" strike="noStrike">
                <a:solidFill>
                  <a:schemeClr val="lt2"/>
                </a:solidFill>
                <a:latin typeface="Lustria"/>
                <a:ea typeface="Lustria"/>
                <a:cs typeface="Lustria"/>
                <a:sym typeface="Lustria"/>
              </a:defRPr>
            </a:lvl4pPr>
            <a:lvl5pPr indent="0" lvl="4" marL="0" marR="0" rtl="0" algn="ctr">
              <a:spcBef>
                <a:spcPts val="0"/>
              </a:spcBef>
              <a:buNone/>
              <a:defRPr b="0" i="0" sz="1200" u="none" cap="none" strike="noStrike">
                <a:solidFill>
                  <a:schemeClr val="lt2"/>
                </a:solidFill>
                <a:latin typeface="Lustria"/>
                <a:ea typeface="Lustria"/>
                <a:cs typeface="Lustria"/>
                <a:sym typeface="Lustria"/>
              </a:defRPr>
            </a:lvl5pPr>
            <a:lvl6pPr indent="0" lvl="5" marL="0" marR="0" rtl="0" algn="ctr">
              <a:spcBef>
                <a:spcPts val="0"/>
              </a:spcBef>
              <a:buNone/>
              <a:defRPr b="0" i="0" sz="1200" u="none" cap="none" strike="noStrike">
                <a:solidFill>
                  <a:schemeClr val="lt2"/>
                </a:solidFill>
                <a:latin typeface="Lustria"/>
                <a:ea typeface="Lustria"/>
                <a:cs typeface="Lustria"/>
                <a:sym typeface="Lustria"/>
              </a:defRPr>
            </a:lvl6pPr>
            <a:lvl7pPr indent="0" lvl="6" marL="0" marR="0" rtl="0" algn="ctr">
              <a:spcBef>
                <a:spcPts val="0"/>
              </a:spcBef>
              <a:buNone/>
              <a:defRPr b="0" i="0" sz="1200" u="none" cap="none" strike="noStrike">
                <a:solidFill>
                  <a:schemeClr val="lt2"/>
                </a:solidFill>
                <a:latin typeface="Lustria"/>
                <a:ea typeface="Lustria"/>
                <a:cs typeface="Lustria"/>
                <a:sym typeface="Lustria"/>
              </a:defRPr>
            </a:lvl7pPr>
            <a:lvl8pPr indent="0" lvl="7" marL="0" marR="0" rtl="0" algn="ctr">
              <a:spcBef>
                <a:spcPts val="0"/>
              </a:spcBef>
              <a:buNone/>
              <a:defRPr b="0" i="0" sz="1200" u="none" cap="none" strike="noStrike">
                <a:solidFill>
                  <a:schemeClr val="lt2"/>
                </a:solidFill>
                <a:latin typeface="Lustria"/>
                <a:ea typeface="Lustria"/>
                <a:cs typeface="Lustria"/>
                <a:sym typeface="Lustria"/>
              </a:defRPr>
            </a:lvl8pPr>
            <a:lvl9pPr indent="0" lvl="8" marL="0" marR="0" rtl="0" algn="ctr">
              <a:spcBef>
                <a:spcPts val="0"/>
              </a:spcBef>
              <a:buNone/>
              <a:defRPr b="0" i="0" sz="1200" u="none" cap="none" strike="noStrike">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hristi@drchristinahibbert.com" TargetMode="External"/><Relationship Id="rId4" Type="http://schemas.openxmlformats.org/officeDocument/2006/relationships/hyperlink" Target="http://www.drchristinahibbert.com" TargetMode="External"/><Relationship Id="rId5" Type="http://schemas.openxmlformats.org/officeDocument/2006/relationships/hyperlink" Target="http://www.likeawateredgarde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mormon.org/beliefs/book-of-mormon" TargetMode="Externa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mormon.org/beliefs/book-of-mormo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lds.org/topics/holy-ghost?lang=e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mormon.org/beliefs/jesus-chris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jpg"/><Relationship Id="rId4" Type="http://schemas.openxmlformats.org/officeDocument/2006/relationships/image" Target="../media/image20.jpg"/><Relationship Id="rId5"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5600"/>
              <a:buFont typeface="Lustria"/>
              <a:buNone/>
            </a:pPr>
            <a:r>
              <a:rPr lang="en-US"/>
              <a:t>The Book of Mormon</a:t>
            </a:r>
            <a:br>
              <a:rPr lang="en-US"/>
            </a:br>
            <a:r>
              <a:rPr i="1" lang="en-US"/>
              <a:t>Another Testament of </a:t>
            </a:r>
            <a:br>
              <a:rPr i="1" lang="en-US"/>
            </a:br>
            <a:r>
              <a:rPr i="1" lang="en-US"/>
              <a:t>Jesus Christ</a:t>
            </a:r>
            <a:endParaRPr i="1"/>
          </a:p>
        </p:txBody>
      </p:sp>
      <p:sp>
        <p:nvSpPr>
          <p:cNvPr id="161" name="Google Shape;161;p1"/>
          <p:cNvSpPr txBox="1"/>
          <p:nvPr>
            <p:ph idx="1" type="subTitle"/>
          </p:nvPr>
        </p:nvSpPr>
        <p:spPr>
          <a:xfrm>
            <a:off x="571500" y="4419599"/>
            <a:ext cx="8001000" cy="2438401"/>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spcBef>
                <a:spcPts val="0"/>
              </a:spcBef>
              <a:spcAft>
                <a:spcPts val="0"/>
              </a:spcAft>
              <a:buClr>
                <a:schemeClr val="dk1"/>
              </a:buClr>
              <a:buSzPct val="100000"/>
              <a:buNone/>
            </a:pPr>
            <a:r>
              <a:rPr b="1" lang="en-US"/>
              <a:t>Jacob 5-Omni</a:t>
            </a:r>
            <a:endParaRPr/>
          </a:p>
          <a:p>
            <a:pPr indent="0" lvl="0" marL="0" rtl="0" algn="ctr">
              <a:spcBef>
                <a:spcPts val="0"/>
              </a:spcBef>
              <a:spcAft>
                <a:spcPts val="0"/>
              </a:spcAft>
              <a:buClr>
                <a:schemeClr val="dk1"/>
              </a:buClr>
              <a:buSzPct val="100000"/>
              <a:buNone/>
            </a:pPr>
            <a:r>
              <a:rPr b="1" i="1" lang="en-US"/>
              <a:t>“O, Be Wise!”</a:t>
            </a:r>
            <a:endParaRPr/>
          </a:p>
          <a:p>
            <a:pPr indent="0" lvl="0" marL="0" rtl="0" algn="ctr">
              <a:spcBef>
                <a:spcPts val="0"/>
              </a:spcBef>
              <a:spcAft>
                <a:spcPts val="0"/>
              </a:spcAft>
              <a:buClr>
                <a:schemeClr val="dk1"/>
              </a:buClr>
              <a:buSzPct val="100000"/>
              <a:buNone/>
            </a:pPr>
            <a:r>
              <a:rPr b="1" i="1" lang="en-US"/>
              <a:t>The Allegory of the Olive Tree</a:t>
            </a:r>
            <a:endParaRPr/>
          </a:p>
          <a:p>
            <a:pPr indent="0" lvl="0" marL="0" rtl="0" algn="ctr">
              <a:spcBef>
                <a:spcPts val="0"/>
              </a:spcBef>
              <a:spcAft>
                <a:spcPts val="0"/>
              </a:spcAft>
              <a:buClr>
                <a:schemeClr val="dk1"/>
              </a:buClr>
              <a:buSzPct val="100000"/>
              <a:buNone/>
            </a:pPr>
            <a:r>
              <a:t/>
            </a:r>
            <a:endParaRPr b="1" i="1"/>
          </a:p>
          <a:p>
            <a:pPr indent="0" lvl="0" marL="0" rtl="0" algn="ctr">
              <a:spcBef>
                <a:spcPts val="0"/>
              </a:spcBef>
              <a:spcAft>
                <a:spcPts val="0"/>
              </a:spcAft>
              <a:buClr>
                <a:schemeClr val="dk1"/>
              </a:buClr>
              <a:buSzPct val="100000"/>
              <a:buNone/>
            </a:pPr>
            <a:r>
              <a:rPr i="1" lang="en-US"/>
              <a:t>Christina G. Hibbert</a:t>
            </a:r>
            <a:endParaRPr/>
          </a:p>
          <a:p>
            <a:pPr indent="0" lvl="0" marL="0" rtl="0" algn="ctr">
              <a:spcBef>
                <a:spcPts val="0"/>
              </a:spcBef>
              <a:spcAft>
                <a:spcPts val="0"/>
              </a:spcAft>
              <a:buClr>
                <a:schemeClr val="dk1"/>
              </a:buClr>
              <a:buSzPct val="100000"/>
              <a:buNone/>
            </a:pPr>
            <a:r>
              <a:rPr i="1" lang="en-US" u="sng">
                <a:solidFill>
                  <a:schemeClr val="hlink"/>
                </a:solidFill>
                <a:hlinkClick r:id="rId3"/>
              </a:rPr>
              <a:t>christi@drchristinahibbert.com</a:t>
            </a:r>
            <a:endParaRPr i="1"/>
          </a:p>
          <a:p>
            <a:pPr indent="0" lvl="0" marL="0" rtl="0" algn="ctr">
              <a:spcBef>
                <a:spcPts val="0"/>
              </a:spcBef>
              <a:spcAft>
                <a:spcPts val="0"/>
              </a:spcAft>
              <a:buClr>
                <a:schemeClr val="dk1"/>
              </a:buClr>
              <a:buSzPct val="100000"/>
              <a:buNone/>
            </a:pPr>
            <a:r>
              <a:rPr i="1" lang="en-US" u="sng">
                <a:solidFill>
                  <a:schemeClr val="hlink"/>
                </a:solidFill>
                <a:hlinkClick r:id="rId4"/>
              </a:rPr>
              <a:t>www.DrChristinaHibbert.com</a:t>
            </a:r>
            <a:endParaRPr i="1"/>
          </a:p>
          <a:p>
            <a:pPr indent="0" lvl="0" marL="0" rtl="0" algn="ctr">
              <a:spcBef>
                <a:spcPts val="0"/>
              </a:spcBef>
              <a:spcAft>
                <a:spcPts val="0"/>
              </a:spcAft>
              <a:buClr>
                <a:schemeClr val="dk1"/>
              </a:buClr>
              <a:buSzPct val="100000"/>
              <a:buNone/>
            </a:pPr>
            <a:r>
              <a:rPr i="1" lang="en-US" u="sng">
                <a:solidFill>
                  <a:schemeClr val="hlink"/>
                </a:solidFill>
                <a:hlinkClick r:id="rId5"/>
              </a:rPr>
              <a:t>www.LikeAWateredGarden.com</a:t>
            </a:r>
            <a:endParaRPr i="1"/>
          </a:p>
          <a:p>
            <a:pPr indent="0" lvl="0" marL="0" rtl="0" algn="ctr">
              <a:spcBef>
                <a:spcPts val="0"/>
              </a:spcBef>
              <a:spcAft>
                <a:spcPts val="0"/>
              </a:spcAft>
              <a:buClr>
                <a:schemeClr val="dk1"/>
              </a:buClr>
              <a:buSzPct val="100000"/>
              <a:buNone/>
            </a:pPr>
            <a:r>
              <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Jacob</a:t>
            </a:r>
            <a:endParaRPr/>
          </a:p>
        </p:txBody>
      </p:sp>
      <p:sp>
        <p:nvSpPr>
          <p:cNvPr id="228" name="Google Shape;228;p10"/>
          <p:cNvSpPr txBox="1"/>
          <p:nvPr>
            <p:ph idx="1" type="body"/>
          </p:nvPr>
        </p:nvSpPr>
        <p:spPr>
          <a:xfrm>
            <a:off x="231364" y="1904999"/>
            <a:ext cx="8001000" cy="4672329"/>
          </a:xfrm>
          <a:prstGeom prst="rect">
            <a:avLst/>
          </a:prstGeom>
          <a:noFill/>
          <a:ln>
            <a:noFill/>
          </a:ln>
        </p:spPr>
        <p:txBody>
          <a:bodyPr anchorCtr="0" anchor="t" bIns="45700" lIns="91425" spcFirstLastPara="1" rIns="91425" wrap="square" tIns="45700">
            <a:normAutofit fontScale="92500" lnSpcReduction="10000"/>
          </a:bodyPr>
          <a:lstStyle/>
          <a:p>
            <a:pPr indent="-457200" lvl="0" marL="457200" rtl="0" algn="l">
              <a:spcBef>
                <a:spcPts val="0"/>
              </a:spcBef>
              <a:spcAft>
                <a:spcPts val="0"/>
              </a:spcAft>
              <a:buClr>
                <a:schemeClr val="dk1"/>
              </a:buClr>
              <a:buSzPct val="100000"/>
              <a:buChar char="🟇"/>
            </a:pPr>
            <a:r>
              <a:rPr lang="en-US"/>
              <a:t>Jacob’s purpose (1:1-4;7-8; 19)</a:t>
            </a:r>
            <a:endParaRPr/>
          </a:p>
          <a:p>
            <a:pPr indent="-457200" lvl="0" marL="457200" rtl="0" algn="l">
              <a:spcBef>
                <a:spcPts val="2000"/>
              </a:spcBef>
              <a:spcAft>
                <a:spcPts val="0"/>
              </a:spcAft>
              <a:buClr>
                <a:schemeClr val="dk1"/>
              </a:buClr>
              <a:buSzPct val="100000"/>
              <a:buChar char="🟇"/>
            </a:pPr>
            <a:r>
              <a:rPr lang="en-US"/>
              <a:t>What kind of man is he? Elder Jeffrey Holland:</a:t>
            </a:r>
            <a:endParaRPr/>
          </a:p>
          <a:p>
            <a:pPr indent="0" lvl="0" marL="0" rtl="0" algn="ctr">
              <a:spcBef>
                <a:spcPts val="2000"/>
              </a:spcBef>
              <a:spcAft>
                <a:spcPts val="0"/>
              </a:spcAft>
              <a:buClr>
                <a:schemeClr val="dk1"/>
              </a:buClr>
              <a:buSzPct val="100000"/>
              <a:buNone/>
            </a:pPr>
            <a:r>
              <a:rPr lang="en-US"/>
              <a:t>“No prophet in the </a:t>
            </a:r>
            <a:r>
              <a:rPr lang="en-US" u="sng">
                <a:solidFill>
                  <a:schemeClr val="hlink"/>
                </a:solidFill>
                <a:hlinkClick r:id="rId3"/>
              </a:rPr>
              <a:t>Book of Mormon</a:t>
            </a:r>
            <a:r>
              <a:rPr lang="en-US"/>
              <a:t>, by temperament or personal testimony, seems to have gone about that work of persuasion any more faithfully than did Jacob. He scorned the praise of the world, he taught straight, solid, even painful doctrine, and he knew the Lord personally. His is a classic Book of Mormon example of a young man’s decision to suffer the cross and bear the shame of the world in defense of the name of Christ. Life, including those difficult early years when he saw the wickedness of Laman and Lemuel bring his father and mother down to their graves in grief, was never easy for this firstborn in the wilderness” </a:t>
            </a:r>
            <a:r>
              <a:rPr lang="en-US" sz="1700"/>
              <a:t>(</a:t>
            </a:r>
            <a:r>
              <a:rPr i="1" lang="en-US" sz="1700"/>
              <a:t>Christ and the New Covenant</a:t>
            </a:r>
            <a:r>
              <a:rPr lang="en-US" sz="1700"/>
              <a:t> [1997], 62–63).</a:t>
            </a:r>
            <a:endParaRPr/>
          </a:p>
        </p:txBody>
      </p:sp>
      <p:pic>
        <p:nvPicPr>
          <p:cNvPr descr="Jacob.jpeg" id="229" name="Google Shape;229;p10"/>
          <p:cNvPicPr preferRelativeResize="0"/>
          <p:nvPr/>
        </p:nvPicPr>
        <p:blipFill rotWithShape="1">
          <a:blip r:embed="rId4">
            <a:alphaModFix/>
          </a:blip>
          <a:srcRect b="0" l="0" r="0" t="0"/>
          <a:stretch/>
        </p:blipFill>
        <p:spPr>
          <a:xfrm>
            <a:off x="6825404" y="0"/>
            <a:ext cx="1995466" cy="28552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Jacob’s Sermon</a:t>
            </a:r>
            <a:endParaRPr/>
          </a:p>
        </p:txBody>
      </p:sp>
      <p:sp>
        <p:nvSpPr>
          <p:cNvPr id="236" name="Google Shape;236;p11"/>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lnSpcReduction="10000"/>
          </a:bodyPr>
          <a:lstStyle/>
          <a:p>
            <a:pPr indent="-457200" lvl="0" marL="457200" rtl="0" algn="l">
              <a:spcBef>
                <a:spcPts val="0"/>
              </a:spcBef>
              <a:spcAft>
                <a:spcPts val="0"/>
              </a:spcAft>
              <a:buClr>
                <a:schemeClr val="dk1"/>
              </a:buClr>
              <a:buSzPts val="2400"/>
              <a:buChar char="🟇"/>
            </a:pPr>
            <a:r>
              <a:rPr lang="en-US"/>
              <a:t>Has to speak of their wickedness. He doesn’t want to, but he obeys. (Jacob 2:2-11)</a:t>
            </a:r>
            <a:endParaRPr/>
          </a:p>
          <a:p>
            <a:pPr indent="-457200" lvl="0" marL="457200" rtl="0" algn="l">
              <a:spcBef>
                <a:spcPts val="2000"/>
              </a:spcBef>
              <a:spcAft>
                <a:spcPts val="0"/>
              </a:spcAft>
              <a:buClr>
                <a:schemeClr val="dk1"/>
              </a:buClr>
              <a:buSzPts val="2400"/>
              <a:buChar char="🟇"/>
            </a:pPr>
            <a:r>
              <a:rPr lang="en-US"/>
              <a:t>Pride (13,16) (#1 Sin in the Book of Mormon)</a:t>
            </a:r>
            <a:endParaRPr/>
          </a:p>
          <a:p>
            <a:pPr indent="-457200" lvl="0" marL="457200" rtl="0" algn="l">
              <a:spcBef>
                <a:spcPts val="2000"/>
              </a:spcBef>
              <a:spcAft>
                <a:spcPts val="0"/>
              </a:spcAft>
              <a:buClr>
                <a:schemeClr val="dk1"/>
              </a:buClr>
              <a:buSzPts val="2400"/>
              <a:buChar char="🟇"/>
            </a:pPr>
            <a:r>
              <a:rPr lang="en-US"/>
              <a:t>“Seek the kingdom of God” and riches “to do good” (17-19)</a:t>
            </a:r>
            <a:endParaRPr/>
          </a:p>
          <a:p>
            <a:pPr indent="-457200" lvl="0" marL="457200" rtl="0" algn="l">
              <a:spcBef>
                <a:spcPts val="2000"/>
              </a:spcBef>
              <a:spcAft>
                <a:spcPts val="0"/>
              </a:spcAft>
              <a:buClr>
                <a:schemeClr val="dk1"/>
              </a:buClr>
              <a:buSzPts val="2400"/>
              <a:buChar char="🟇"/>
            </a:pPr>
            <a:r>
              <a:rPr lang="en-US"/>
              <a:t>“Grosser crime”- Whoredoms (23)</a:t>
            </a:r>
            <a:endParaRPr/>
          </a:p>
          <a:p>
            <a:pPr indent="-457200" lvl="1" marL="914400" rtl="0" algn="l">
              <a:spcBef>
                <a:spcPts val="2000"/>
              </a:spcBef>
              <a:spcAft>
                <a:spcPts val="0"/>
              </a:spcAft>
              <a:buSzPts val="2200"/>
              <a:buChar char="🟇"/>
            </a:pPr>
            <a:r>
              <a:rPr lang="en-US"/>
              <a:t>The Lord delights in chastity (28)</a:t>
            </a:r>
            <a:endParaRPr/>
          </a:p>
          <a:p>
            <a:pPr indent="-457200" lvl="1" marL="914400" rtl="0" algn="l">
              <a:spcBef>
                <a:spcPts val="1000"/>
              </a:spcBef>
              <a:spcAft>
                <a:spcPts val="0"/>
              </a:spcAft>
              <a:buSzPts val="2200"/>
              <a:buChar char="🟇"/>
            </a:pPr>
            <a:r>
              <a:rPr lang="en-US"/>
              <a:t>He is mindful of our pain/suffering (33)</a:t>
            </a:r>
            <a:endParaRPr/>
          </a:p>
          <a:p>
            <a:pPr indent="-304800" lvl="0" marL="457200" rtl="0" algn="l">
              <a:spcBef>
                <a:spcPts val="1000"/>
              </a:spcBef>
              <a:spcAft>
                <a:spcPts val="0"/>
              </a:spcAft>
              <a:buClr>
                <a:schemeClr val="dk1"/>
              </a:buClr>
              <a:buSzPts val="24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A lesson about anxiety…</a:t>
            </a:r>
            <a:br>
              <a:rPr lang="en-US" sz="2000"/>
            </a:br>
            <a:r>
              <a:rPr lang="en-US" sz="2000"/>
              <a:t>(Jacob 1:5)</a:t>
            </a:r>
            <a:endParaRPr/>
          </a:p>
        </p:txBody>
      </p:sp>
      <p:sp>
        <p:nvSpPr>
          <p:cNvPr id="243" name="Google Shape;243;p12"/>
          <p:cNvSpPr txBox="1"/>
          <p:nvPr>
            <p:ph idx="1" type="body"/>
          </p:nvPr>
        </p:nvSpPr>
        <p:spPr>
          <a:xfrm>
            <a:off x="571500" y="1905000"/>
            <a:ext cx="4077031"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400"/>
              <a:buNone/>
            </a:pPr>
            <a:r>
              <a:rPr lang="en-US"/>
              <a:t> </a:t>
            </a:r>
            <a:endParaRPr/>
          </a:p>
        </p:txBody>
      </p:sp>
      <p:pic>
        <p:nvPicPr>
          <p:cNvPr descr="thread of faith.jpg" id="244" name="Google Shape;244;p12"/>
          <p:cNvPicPr preferRelativeResize="0"/>
          <p:nvPr/>
        </p:nvPicPr>
        <p:blipFill rotWithShape="1">
          <a:blip r:embed="rId3">
            <a:alphaModFix/>
          </a:blip>
          <a:srcRect b="0" l="0" r="0" t="0"/>
          <a:stretch/>
        </p:blipFill>
        <p:spPr>
          <a:xfrm>
            <a:off x="858560" y="1904755"/>
            <a:ext cx="7713940" cy="4711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“Before ye seek for riches”</a:t>
            </a:r>
            <a:endParaRPr/>
          </a:p>
        </p:txBody>
      </p:sp>
      <p:pic>
        <p:nvPicPr>
          <p:cNvPr descr="13166659_622373861245661_1107916749_n.jpg" id="251" name="Google Shape;251;p13"/>
          <p:cNvPicPr preferRelativeResize="0"/>
          <p:nvPr>
            <p:ph idx="1" type="body"/>
          </p:nvPr>
        </p:nvPicPr>
        <p:blipFill rotWithShape="1">
          <a:blip r:embed="rId3">
            <a:alphaModFix/>
          </a:blip>
          <a:srcRect b="0" l="-47222" r="-47221" t="0"/>
          <a:stretch/>
        </p:blipFill>
        <p:spPr>
          <a:xfrm>
            <a:off x="-471585" y="1732062"/>
            <a:ext cx="9967102" cy="51259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“Arouse the faculties of your souls”!</a:t>
            </a:r>
            <a:endParaRPr/>
          </a:p>
        </p:txBody>
      </p:sp>
      <p:sp>
        <p:nvSpPr>
          <p:cNvPr id="258" name="Google Shape;258;p14"/>
          <p:cNvSpPr txBox="1"/>
          <p:nvPr>
            <p:ph idx="1" type="body"/>
          </p:nvPr>
        </p:nvSpPr>
        <p:spPr>
          <a:xfrm>
            <a:off x="3204873" y="1904840"/>
            <a:ext cx="5919435" cy="4558927"/>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“You have to make an effort; it’s exactly like a drugged sleep that you get into. You get deeper and deeper, and it takes you right out of this world. To be wakened up is going to take an awful lot of black coffee, walking back and forth, and shaking your shoulders. This awakening isn’t gentle. It’s rude, decisive, and urgent, but it must be done, he says. You’ve got to wake up to this…”</a:t>
            </a:r>
            <a:endParaRPr/>
          </a:p>
          <a:p>
            <a:pPr indent="0" lvl="0" marL="0" rtl="0" algn="ctr">
              <a:spcBef>
                <a:spcPts val="2000"/>
              </a:spcBef>
              <a:spcAft>
                <a:spcPts val="0"/>
              </a:spcAft>
              <a:buClr>
                <a:schemeClr val="dk1"/>
              </a:buClr>
              <a:buSzPts val="2400"/>
              <a:buNone/>
            </a:pPr>
            <a:r>
              <a:rPr lang="en-US"/>
              <a:t>~Hugh Nibley</a:t>
            </a:r>
            <a:endParaRPr/>
          </a:p>
          <a:p>
            <a:pPr indent="0" lvl="0" marL="0" rtl="0" algn="ctr">
              <a:spcBef>
                <a:spcPts val="2000"/>
              </a:spcBef>
              <a:spcAft>
                <a:spcPts val="0"/>
              </a:spcAft>
              <a:buClr>
                <a:schemeClr val="dk1"/>
              </a:buClr>
              <a:buSzPts val="1600"/>
              <a:buNone/>
            </a:pPr>
            <a:r>
              <a:rPr i="1" lang="en-US" sz="1600"/>
              <a:t>(Commentary on the Book of Mormon, loc. 3931) </a:t>
            </a:r>
            <a:endParaRPr i="1" sz="1600"/>
          </a:p>
        </p:txBody>
      </p:sp>
      <p:pic>
        <p:nvPicPr>
          <p:cNvPr descr="hugh nibley.jpg" id="259" name="Google Shape;259;p14"/>
          <p:cNvPicPr preferRelativeResize="0"/>
          <p:nvPr/>
        </p:nvPicPr>
        <p:blipFill rotWithShape="1">
          <a:blip r:embed="rId3">
            <a:alphaModFix/>
          </a:blip>
          <a:srcRect b="0" l="0" r="0" t="0"/>
          <a:stretch/>
        </p:blipFill>
        <p:spPr>
          <a:xfrm>
            <a:off x="0" y="2608250"/>
            <a:ext cx="3204873" cy="24036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Purposes of Scriptures</a:t>
            </a:r>
            <a:endParaRPr/>
          </a:p>
        </p:txBody>
      </p:sp>
      <p:sp>
        <p:nvSpPr>
          <p:cNvPr id="266" name="Google Shape;266;p15"/>
          <p:cNvSpPr txBox="1"/>
          <p:nvPr>
            <p:ph idx="1" type="body"/>
          </p:nvPr>
        </p:nvSpPr>
        <p:spPr>
          <a:xfrm>
            <a:off x="272920" y="1417638"/>
            <a:ext cx="6843473" cy="5440361"/>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Clr>
                <a:schemeClr val="dk1"/>
              </a:buClr>
              <a:buSzPct val="100000"/>
              <a:buNone/>
            </a:pPr>
            <a:r>
              <a:rPr lang="en-US"/>
              <a:t>Jacob 4:4-8</a:t>
            </a:r>
            <a:endParaRPr/>
          </a:p>
          <a:p>
            <a:pPr indent="-457200" lvl="0" marL="457200" rtl="0" algn="l">
              <a:spcBef>
                <a:spcPts val="2000"/>
              </a:spcBef>
              <a:spcAft>
                <a:spcPts val="0"/>
              </a:spcAft>
              <a:buClr>
                <a:schemeClr val="dk1"/>
              </a:buClr>
              <a:buSzPct val="100000"/>
              <a:buFont typeface="Lustria"/>
              <a:buAutoNum type="arabicPeriod"/>
            </a:pPr>
            <a:r>
              <a:rPr lang="en-US"/>
              <a:t>All generations have known and worshipped Christ (4-5)</a:t>
            </a:r>
            <a:endParaRPr/>
          </a:p>
          <a:p>
            <a:pPr indent="-457200" lvl="0" marL="457200" rtl="0" algn="l">
              <a:spcBef>
                <a:spcPts val="2000"/>
              </a:spcBef>
              <a:spcAft>
                <a:spcPts val="0"/>
              </a:spcAft>
              <a:buClr>
                <a:schemeClr val="dk1"/>
              </a:buClr>
              <a:buSzPct val="100000"/>
              <a:buFont typeface="Lustria"/>
              <a:buAutoNum type="arabicPeriod"/>
            </a:pPr>
            <a:r>
              <a:rPr lang="en-US"/>
              <a:t>The scriptures “point our souls to him” (5)</a:t>
            </a:r>
            <a:endParaRPr/>
          </a:p>
          <a:p>
            <a:pPr indent="-457200" lvl="0" marL="457200" rtl="0" algn="l">
              <a:spcBef>
                <a:spcPts val="2000"/>
              </a:spcBef>
              <a:spcAft>
                <a:spcPts val="0"/>
              </a:spcAft>
              <a:buClr>
                <a:schemeClr val="dk1"/>
              </a:buClr>
              <a:buSzPct val="100000"/>
              <a:buFont typeface="Lustria"/>
              <a:buAutoNum type="arabicPeriod"/>
            </a:pPr>
            <a:r>
              <a:rPr lang="en-US"/>
              <a:t>Help us “search the prophets” and “revelations” and obtain the “spirit of prophecy” to “obtain a hope” and have “faith…unshaken” (6)</a:t>
            </a:r>
            <a:endParaRPr/>
          </a:p>
          <a:p>
            <a:pPr indent="-457200" lvl="0" marL="457200" rtl="0" algn="l">
              <a:spcBef>
                <a:spcPts val="2000"/>
              </a:spcBef>
              <a:spcAft>
                <a:spcPts val="0"/>
              </a:spcAft>
              <a:buClr>
                <a:schemeClr val="dk1"/>
              </a:buClr>
              <a:buSzPct val="100000"/>
              <a:buFont typeface="Lustria"/>
              <a:buAutoNum type="arabicPeriod"/>
            </a:pPr>
            <a:r>
              <a:rPr lang="en-US"/>
              <a:t>Teaches us how to be like Christ, even to “command in the name of Jesus” (6)</a:t>
            </a:r>
            <a:endParaRPr/>
          </a:p>
          <a:p>
            <a:pPr indent="-457200" lvl="0" marL="457200" rtl="0" algn="l">
              <a:spcBef>
                <a:spcPts val="2000"/>
              </a:spcBef>
              <a:spcAft>
                <a:spcPts val="0"/>
              </a:spcAft>
              <a:buClr>
                <a:schemeClr val="dk1"/>
              </a:buClr>
              <a:buSzPct val="100000"/>
              <a:buFont typeface="Lustria"/>
              <a:buAutoNum type="arabicPeriod"/>
            </a:pPr>
            <a:r>
              <a:rPr lang="en-US"/>
              <a:t>Remind us of His grace (7) and teach us “the mysteries of him” (8)</a:t>
            </a:r>
            <a:endParaRPr/>
          </a:p>
          <a:p>
            <a:pPr indent="-457200" lvl="0" marL="457200" rtl="0" algn="l">
              <a:spcBef>
                <a:spcPts val="2000"/>
              </a:spcBef>
              <a:spcAft>
                <a:spcPts val="0"/>
              </a:spcAft>
              <a:buClr>
                <a:schemeClr val="dk1"/>
              </a:buClr>
              <a:buSzPct val="100000"/>
              <a:buFont typeface="Lustria"/>
              <a:buAutoNum type="arabicPeriod"/>
            </a:pPr>
            <a:r>
              <a:rPr lang="en-US"/>
              <a:t>To teach us of Christ’s Atonement (12)</a:t>
            </a:r>
            <a:endParaRPr/>
          </a:p>
          <a:p>
            <a:pPr indent="0" lvl="0" marL="0" rtl="0" algn="l">
              <a:spcBef>
                <a:spcPts val="2000"/>
              </a:spcBef>
              <a:spcAft>
                <a:spcPts val="0"/>
              </a:spcAft>
              <a:buClr>
                <a:schemeClr val="dk1"/>
              </a:buClr>
              <a:buSzPct val="100000"/>
              <a:buNone/>
            </a:pPr>
            <a:r>
              <a:t/>
            </a:r>
            <a:endParaRPr/>
          </a:p>
        </p:txBody>
      </p:sp>
      <p:pic>
        <p:nvPicPr>
          <p:cNvPr descr="woman-reading-scriptures-1130707-thumbnail.jpg" id="267" name="Google Shape;267;p15"/>
          <p:cNvPicPr preferRelativeResize="0"/>
          <p:nvPr/>
        </p:nvPicPr>
        <p:blipFill rotWithShape="1">
          <a:blip r:embed="rId3">
            <a:alphaModFix/>
          </a:blip>
          <a:srcRect b="0" l="0" r="0" t="0"/>
          <a:stretch/>
        </p:blipFill>
        <p:spPr>
          <a:xfrm>
            <a:off x="7116393" y="2768600"/>
            <a:ext cx="2027607" cy="30712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Atonement </a:t>
            </a:r>
            <a:endParaRPr/>
          </a:p>
        </p:txBody>
      </p:sp>
      <p:sp>
        <p:nvSpPr>
          <p:cNvPr id="273" name="Google Shape;273;p16"/>
          <p:cNvSpPr txBox="1"/>
          <p:nvPr>
            <p:ph idx="1" type="body"/>
          </p:nvPr>
        </p:nvSpPr>
        <p:spPr>
          <a:xfrm>
            <a:off x="571500" y="1905000"/>
            <a:ext cx="4235761" cy="4114800"/>
          </a:xfrm>
          <a:prstGeom prst="rect">
            <a:avLst/>
          </a:prstGeom>
          <a:noFill/>
          <a:ln>
            <a:noFill/>
          </a:ln>
        </p:spPr>
        <p:txBody>
          <a:bodyPr anchorCtr="0" anchor="t" bIns="45700" lIns="91425" spcFirstLastPara="1" rIns="91425" wrap="square" tIns="45700">
            <a:normAutofit fontScale="92500" lnSpcReduction="10000"/>
          </a:bodyPr>
          <a:lstStyle/>
          <a:p>
            <a:pPr indent="-457200" lvl="0" marL="457200" rtl="0" algn="l">
              <a:spcBef>
                <a:spcPts val="0"/>
              </a:spcBef>
              <a:spcAft>
                <a:spcPts val="0"/>
              </a:spcAft>
              <a:buClr>
                <a:schemeClr val="dk1"/>
              </a:buClr>
              <a:buSzPct val="100000"/>
              <a:buChar char="🟇"/>
            </a:pPr>
            <a:r>
              <a:rPr lang="en-US"/>
              <a:t>Jacob wraps up this part of his sermon by showing HOW to overcome these sins—The Atonement</a:t>
            </a:r>
            <a:endParaRPr/>
          </a:p>
          <a:p>
            <a:pPr indent="-457200" lvl="0" marL="457200" rtl="0" algn="l">
              <a:spcBef>
                <a:spcPts val="2000"/>
              </a:spcBef>
              <a:spcAft>
                <a:spcPts val="0"/>
              </a:spcAft>
              <a:buClr>
                <a:schemeClr val="dk1"/>
              </a:buClr>
              <a:buSzPct val="100000"/>
              <a:buChar char="🟇"/>
            </a:pPr>
            <a:r>
              <a:rPr lang="en-US"/>
              <a:t>Jacob 4:12</a:t>
            </a:r>
            <a:endParaRPr/>
          </a:p>
          <a:p>
            <a:pPr indent="-457200" lvl="1" marL="914400" rtl="0" algn="l">
              <a:spcBef>
                <a:spcPts val="2000"/>
              </a:spcBef>
              <a:spcAft>
                <a:spcPts val="0"/>
              </a:spcAft>
              <a:buSzPct val="100000"/>
              <a:buChar char="🟇"/>
            </a:pPr>
            <a:r>
              <a:rPr lang="en-US"/>
              <a:t>Speak of Christ, gain a “perfect knowledge” of Him</a:t>
            </a:r>
            <a:endParaRPr/>
          </a:p>
          <a:p>
            <a:pPr indent="-457200" lvl="1" marL="914400" rtl="0" algn="l">
              <a:spcBef>
                <a:spcPts val="1000"/>
              </a:spcBef>
              <a:spcAft>
                <a:spcPts val="0"/>
              </a:spcAft>
              <a:buSzPct val="100000"/>
              <a:buChar char="🟇"/>
            </a:pPr>
            <a:r>
              <a:rPr lang="en-US"/>
              <a:t>At-one-ment</a:t>
            </a:r>
            <a:endParaRPr/>
          </a:p>
          <a:p>
            <a:pPr indent="-457200" lvl="0" marL="457200" rtl="0" algn="l">
              <a:spcBef>
                <a:spcPts val="1000"/>
              </a:spcBef>
              <a:spcAft>
                <a:spcPts val="0"/>
              </a:spcAft>
              <a:buClr>
                <a:schemeClr val="dk1"/>
              </a:buClr>
              <a:buSzPct val="100000"/>
              <a:buChar char="🟇"/>
            </a:pPr>
            <a:r>
              <a:rPr lang="en-US"/>
              <a:t>Speaks to the “pure in heart” (3:1-2) Beautiful!!**</a:t>
            </a:r>
            <a:endParaRPr/>
          </a:p>
          <a:p>
            <a:pPr indent="-316230" lvl="0" marL="457200" rtl="0" algn="l">
              <a:spcBef>
                <a:spcPts val="2000"/>
              </a:spcBef>
              <a:spcAft>
                <a:spcPts val="0"/>
              </a:spcAft>
              <a:buClr>
                <a:schemeClr val="dk1"/>
              </a:buClr>
              <a:buSzPct val="100000"/>
              <a:buNone/>
            </a:pPr>
            <a:r>
              <a:t/>
            </a:r>
            <a:endParaRPr/>
          </a:p>
        </p:txBody>
      </p:sp>
      <p:pic>
        <p:nvPicPr>
          <p:cNvPr descr="Atonement-of-Jesus-Christ-feature.jpg" id="274" name="Google Shape;274;p16"/>
          <p:cNvPicPr preferRelativeResize="0"/>
          <p:nvPr/>
        </p:nvPicPr>
        <p:blipFill rotWithShape="1">
          <a:blip r:embed="rId3">
            <a:alphaModFix/>
          </a:blip>
          <a:srcRect b="0" l="0" r="0" t="0"/>
          <a:stretch/>
        </p:blipFill>
        <p:spPr>
          <a:xfrm>
            <a:off x="4969389" y="1987747"/>
            <a:ext cx="3603111" cy="40320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Allegory of the Olive Tree</a:t>
            </a:r>
            <a:endParaRPr/>
          </a:p>
        </p:txBody>
      </p:sp>
      <p:sp>
        <p:nvSpPr>
          <p:cNvPr id="281" name="Google Shape;281;p17"/>
          <p:cNvSpPr txBox="1"/>
          <p:nvPr>
            <p:ph idx="1" type="body"/>
          </p:nvPr>
        </p:nvSpPr>
        <p:spPr>
          <a:xfrm>
            <a:off x="571500" y="1904999"/>
            <a:ext cx="8001000" cy="4740371"/>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What is an “allegory?” What does the allegory of the olive tree teach us of Jesus Christ? Of ourselves?</a:t>
            </a:r>
            <a:endParaRPr/>
          </a:p>
          <a:p>
            <a:pPr indent="-304800" lvl="0" marL="457200" rtl="0" algn="l">
              <a:spcBef>
                <a:spcPts val="2000"/>
              </a:spcBef>
              <a:spcAft>
                <a:spcPts val="0"/>
              </a:spcAft>
              <a:buClr>
                <a:schemeClr val="dk1"/>
              </a:buClr>
              <a:buSzPts val="2400"/>
              <a:buNone/>
            </a:pPr>
            <a:r>
              <a:t/>
            </a:r>
            <a:endParaRPr/>
          </a:p>
        </p:txBody>
      </p:sp>
      <p:pic>
        <p:nvPicPr>
          <p:cNvPr descr="images (1).jpeg" id="282" name="Google Shape;282;p17"/>
          <p:cNvPicPr preferRelativeResize="0"/>
          <p:nvPr/>
        </p:nvPicPr>
        <p:blipFill rotWithShape="1">
          <a:blip r:embed="rId3">
            <a:alphaModFix/>
          </a:blip>
          <a:srcRect b="0" l="0" r="0" t="0"/>
          <a:stretch/>
        </p:blipFill>
        <p:spPr>
          <a:xfrm>
            <a:off x="0" y="2877671"/>
            <a:ext cx="9144000" cy="398032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Jeffrey R. Holland</a:t>
            </a:r>
            <a:endParaRPr/>
          </a:p>
        </p:txBody>
      </p:sp>
      <p:sp>
        <p:nvSpPr>
          <p:cNvPr id="289" name="Google Shape;289;p18"/>
          <p:cNvSpPr txBox="1"/>
          <p:nvPr>
            <p:ph idx="1" type="body"/>
          </p:nvPr>
        </p:nvSpPr>
        <p:spPr>
          <a:xfrm>
            <a:off x="211677" y="1417638"/>
            <a:ext cx="8731671" cy="5638825"/>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spcBef>
                <a:spcPts val="0"/>
              </a:spcBef>
              <a:spcAft>
                <a:spcPts val="0"/>
              </a:spcAft>
              <a:buClr>
                <a:schemeClr val="dk1"/>
              </a:buClr>
              <a:buSzPct val="100000"/>
              <a:buNone/>
            </a:pPr>
            <a:r>
              <a:rPr lang="en-US"/>
              <a:t>“This allegory as recounted by Jacob is from the outset intended to be about Christ. …Even as the Lord of the vineyard and his workers strive to bolster, prune, purify, and otherwise make productive their trees in what amounts to a one-chapter historical sketch of the scattering and gathering of Israel, the deeper meaning of the Atonement undergirds and overarches their labors. </a:t>
            </a:r>
            <a:endParaRPr/>
          </a:p>
          <a:p>
            <a:pPr indent="0" lvl="0" marL="0" rtl="0" algn="l">
              <a:spcBef>
                <a:spcPts val="2000"/>
              </a:spcBef>
              <a:spcAft>
                <a:spcPts val="0"/>
              </a:spcAft>
              <a:buClr>
                <a:schemeClr val="dk1"/>
              </a:buClr>
              <a:buSzPct val="100000"/>
              <a:buNone/>
            </a:pPr>
            <a:r>
              <a:rPr lang="en-US"/>
              <a:t>“In spite of cuttings and graftings and nourishings that mix and mingle trees in virtually all parts of the vineyard, it is bringing them back to their source that is the principal theme of this allegory. Returning, repenting, reuniting—at-one-ment—this is the message throughout.’“… At least fifteen times the Lord of the vineyard expresses a desire to bring the vineyard and its harvest to his ‘own self,’ and he laments no less than eight times, ‘It grieveth me that I should lose this tree.’ One student of the allegory says it should take its place beside the parable of the prodigal son, inasmuch as both stories ‘make the Lord’s mercy so movingly memorable.’</a:t>
            </a:r>
            <a:endParaRPr/>
          </a:p>
          <a:p>
            <a:pPr indent="0" lvl="0" marL="0" rtl="0" algn="l">
              <a:spcBef>
                <a:spcPts val="2000"/>
              </a:spcBef>
              <a:spcAft>
                <a:spcPts val="0"/>
              </a:spcAft>
              <a:buClr>
                <a:schemeClr val="dk1"/>
              </a:buClr>
              <a:buSzPct val="141176"/>
              <a:buNone/>
            </a:pPr>
            <a:r>
              <a:rPr lang="en-US"/>
              <a:t>“Clearly this at-one-ment is hard, demanding, and, at times, deeply painful work, as the work of redemption always is. There is digging and dunging. There is watering and nourishing and pruning. And there is always the endless approaches to grafting—all to one saving end, that the trees of the vineyard would ‘thrive exceedingly’ and become ‘one body; … the fruits [being] equal,’ with the Lord of the vineyard having ‘preserved unto himself the … fruit.’ From all the distant places of sin and alienation in which the children of the Father find themselves, it has always been the work of Christ (and his disciples) in every dispensation to gather them, heal them, and unite them with their Master” </a:t>
            </a:r>
            <a:r>
              <a:rPr lang="en-US" sz="1700"/>
              <a:t>(</a:t>
            </a:r>
            <a:r>
              <a:rPr i="1" lang="en-US" sz="1700"/>
              <a:t>Christ and the New Covenant</a:t>
            </a:r>
            <a:r>
              <a:rPr lang="en-US" sz="1700"/>
              <a:t>[1997], 165–66).</a:t>
            </a:r>
            <a:endParaRPr sz="17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Background</a:t>
            </a:r>
            <a:endParaRPr/>
          </a:p>
        </p:txBody>
      </p:sp>
      <p:pic>
        <p:nvPicPr>
          <p:cNvPr descr="download.jpeg" id="296" name="Google Shape;296;p19"/>
          <p:cNvPicPr preferRelativeResize="0"/>
          <p:nvPr>
            <p:ph idx="1" type="body"/>
          </p:nvPr>
        </p:nvPicPr>
        <p:blipFill rotWithShape="1">
          <a:blip r:embed="rId3">
            <a:alphaModFix/>
          </a:blip>
          <a:srcRect b="4081" l="0" r="0" t="4082"/>
          <a:stretch/>
        </p:blipFill>
        <p:spPr>
          <a:xfrm>
            <a:off x="571500" y="1905000"/>
            <a:ext cx="8001000" cy="4114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
          <p:cNvSpPr txBox="1"/>
          <p:nvPr>
            <p:ph type="title"/>
          </p:nvPr>
        </p:nvSpPr>
        <p:spPr>
          <a:xfrm>
            <a:off x="571500" y="573972"/>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Knowledge vs. Understanding vs. Wisdom</a:t>
            </a:r>
            <a:endParaRPr/>
          </a:p>
        </p:txBody>
      </p:sp>
      <p:pic>
        <p:nvPicPr>
          <p:cNvPr descr="WisdomPyramid.png" id="168" name="Google Shape;168;p2"/>
          <p:cNvPicPr preferRelativeResize="0"/>
          <p:nvPr>
            <p:ph idx="1" type="body"/>
          </p:nvPr>
        </p:nvPicPr>
        <p:blipFill rotWithShape="1">
          <a:blip r:embed="rId3">
            <a:alphaModFix/>
          </a:blip>
          <a:srcRect b="6489" l="0" r="0" t="6489"/>
          <a:stretch/>
        </p:blipFill>
        <p:spPr>
          <a:xfrm>
            <a:off x="344741" y="2518182"/>
            <a:ext cx="8438535" cy="43398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Symbols</a:t>
            </a:r>
            <a:endParaRPr/>
          </a:p>
        </p:txBody>
      </p:sp>
      <p:sp>
        <p:nvSpPr>
          <p:cNvPr id="303" name="Google Shape;303;p20"/>
          <p:cNvSpPr txBox="1"/>
          <p:nvPr>
            <p:ph idx="1" type="body"/>
          </p:nvPr>
        </p:nvSpPr>
        <p:spPr>
          <a:xfrm>
            <a:off x="571500" y="1622987"/>
            <a:ext cx="8001000" cy="5098294"/>
          </a:xfrm>
          <a:prstGeom prst="rect">
            <a:avLst/>
          </a:prstGeom>
          <a:noFill/>
          <a:ln>
            <a:noFill/>
          </a:ln>
        </p:spPr>
        <p:txBody>
          <a:bodyPr anchorCtr="0" anchor="t" bIns="45700" lIns="91425" spcFirstLastPara="1" rIns="91425" wrap="square" tIns="45700">
            <a:normAutofit fontScale="55000" lnSpcReduction="10000"/>
          </a:bodyPr>
          <a:lstStyle/>
          <a:p>
            <a:pPr indent="0" lvl="0" marL="0" rtl="0" algn="l">
              <a:spcBef>
                <a:spcPts val="0"/>
              </a:spcBef>
              <a:spcAft>
                <a:spcPts val="0"/>
              </a:spcAft>
              <a:buClr>
                <a:schemeClr val="dk1"/>
              </a:buClr>
              <a:buSzPct val="100000"/>
              <a:buNone/>
            </a:pPr>
            <a:r>
              <a:rPr lang="en-US"/>
              <a:t>Review Jacob 5:3-9 What symbols do you find?</a:t>
            </a:r>
            <a:endParaRPr/>
          </a:p>
          <a:p>
            <a:pPr indent="-445769" lvl="0" marL="457200" rtl="0" algn="l">
              <a:spcBef>
                <a:spcPts val="2000"/>
              </a:spcBef>
              <a:spcAft>
                <a:spcPts val="0"/>
              </a:spcAft>
              <a:buClr>
                <a:schemeClr val="dk1"/>
              </a:buClr>
              <a:buSzPct val="100000"/>
              <a:buChar char="🟇"/>
            </a:pPr>
            <a:r>
              <a:rPr lang="en-US"/>
              <a:t>The Vineyard- The world</a:t>
            </a:r>
            <a:endParaRPr/>
          </a:p>
          <a:p>
            <a:pPr indent="-445769" lvl="0" marL="457200" rtl="0" algn="l">
              <a:spcBef>
                <a:spcPts val="2000"/>
              </a:spcBef>
              <a:spcAft>
                <a:spcPts val="0"/>
              </a:spcAft>
              <a:buClr>
                <a:schemeClr val="dk1"/>
              </a:buClr>
              <a:buSzPct val="100000"/>
              <a:buChar char="🟇"/>
            </a:pPr>
            <a:r>
              <a:rPr lang="en-US"/>
              <a:t>Tame olive tree- House of Israel</a:t>
            </a:r>
            <a:endParaRPr/>
          </a:p>
          <a:p>
            <a:pPr indent="-445769" lvl="0" marL="457200" rtl="0" algn="l">
              <a:spcBef>
                <a:spcPts val="2000"/>
              </a:spcBef>
              <a:spcAft>
                <a:spcPts val="0"/>
              </a:spcAft>
              <a:buClr>
                <a:schemeClr val="dk1"/>
              </a:buClr>
              <a:buSzPct val="100000"/>
              <a:buChar char="🟇"/>
            </a:pPr>
            <a:r>
              <a:rPr lang="en-US"/>
              <a:t>Wild olive tree- Gentiles</a:t>
            </a:r>
            <a:endParaRPr/>
          </a:p>
          <a:p>
            <a:pPr indent="-445769" lvl="0" marL="457200" rtl="0" algn="l">
              <a:spcBef>
                <a:spcPts val="2000"/>
              </a:spcBef>
              <a:spcAft>
                <a:spcPts val="0"/>
              </a:spcAft>
              <a:buClr>
                <a:schemeClr val="dk1"/>
              </a:buClr>
              <a:buSzPct val="100000"/>
              <a:buChar char="🟇"/>
            </a:pPr>
            <a:r>
              <a:rPr lang="en-US"/>
              <a:t>Branches- Groups of people</a:t>
            </a:r>
            <a:endParaRPr/>
          </a:p>
          <a:p>
            <a:pPr indent="-445769" lvl="0" marL="457200" rtl="0" algn="l">
              <a:spcBef>
                <a:spcPts val="2000"/>
              </a:spcBef>
              <a:spcAft>
                <a:spcPts val="0"/>
              </a:spcAft>
              <a:buClr>
                <a:schemeClr val="dk1"/>
              </a:buClr>
              <a:buSzPct val="100000"/>
              <a:buChar char="🟇"/>
            </a:pPr>
            <a:r>
              <a:rPr lang="en-US"/>
              <a:t>Roots of Tame tree- Gospel covenants/promises</a:t>
            </a:r>
            <a:endParaRPr/>
          </a:p>
          <a:p>
            <a:pPr indent="-445769" lvl="0" marL="457200" rtl="0" algn="l">
              <a:spcBef>
                <a:spcPts val="2000"/>
              </a:spcBef>
              <a:spcAft>
                <a:spcPts val="0"/>
              </a:spcAft>
              <a:buClr>
                <a:schemeClr val="dk1"/>
              </a:buClr>
              <a:buSzPct val="100000"/>
              <a:buChar char="🟇"/>
            </a:pPr>
            <a:r>
              <a:rPr lang="en-US"/>
              <a:t>Fruit- The lives or works of men</a:t>
            </a:r>
            <a:endParaRPr/>
          </a:p>
          <a:p>
            <a:pPr indent="-445769" lvl="0" marL="457200" rtl="0" algn="l">
              <a:spcBef>
                <a:spcPts val="2000"/>
              </a:spcBef>
              <a:spcAft>
                <a:spcPts val="0"/>
              </a:spcAft>
              <a:buClr>
                <a:schemeClr val="dk1"/>
              </a:buClr>
              <a:buSzPct val="100000"/>
              <a:buChar char="🟇"/>
            </a:pPr>
            <a:r>
              <a:rPr lang="en-US"/>
              <a:t>Digging, pruning, fertilizing- The Lord’s work w His children</a:t>
            </a:r>
            <a:endParaRPr/>
          </a:p>
          <a:p>
            <a:pPr indent="-445769" lvl="0" marL="457200" rtl="0" algn="l">
              <a:spcBef>
                <a:spcPts val="2000"/>
              </a:spcBef>
              <a:spcAft>
                <a:spcPts val="0"/>
              </a:spcAft>
              <a:buClr>
                <a:schemeClr val="dk1"/>
              </a:buClr>
              <a:buSzPct val="100000"/>
              <a:buChar char="🟇"/>
            </a:pPr>
            <a:r>
              <a:rPr lang="en-US"/>
              <a:t>Transplanting branches- scattering groups throughout the world, or restoring them</a:t>
            </a:r>
            <a:endParaRPr/>
          </a:p>
          <a:p>
            <a:pPr indent="-445769" lvl="0" marL="457200" rtl="0" algn="l">
              <a:spcBef>
                <a:spcPts val="2000"/>
              </a:spcBef>
              <a:spcAft>
                <a:spcPts val="0"/>
              </a:spcAft>
              <a:buClr>
                <a:schemeClr val="dk1"/>
              </a:buClr>
              <a:buSzPct val="100000"/>
              <a:buChar char="🟇"/>
            </a:pPr>
            <a:r>
              <a:rPr lang="en-US"/>
              <a:t>Grafting- The process of spiritual rebirth through which one is joined to the covenant</a:t>
            </a:r>
            <a:endParaRPr/>
          </a:p>
          <a:p>
            <a:pPr indent="-445769" lvl="0" marL="457200" rtl="0" algn="l">
              <a:spcBef>
                <a:spcPts val="2000"/>
              </a:spcBef>
              <a:spcAft>
                <a:spcPts val="0"/>
              </a:spcAft>
              <a:buClr>
                <a:schemeClr val="dk1"/>
              </a:buClr>
              <a:buSzPct val="100000"/>
              <a:buChar char="🟇"/>
            </a:pPr>
            <a:r>
              <a:rPr lang="en-US"/>
              <a:t>Decaying </a:t>
            </a:r>
            <a:r>
              <a:rPr lang="en-US"/>
              <a:t>branches</a:t>
            </a:r>
            <a:r>
              <a:rPr lang="en-US"/>
              <a:t>- Wickedness/apostasy</a:t>
            </a:r>
            <a:endParaRPr/>
          </a:p>
          <a:p>
            <a:pPr indent="-445769" lvl="0" marL="457200" rtl="0" algn="l">
              <a:spcBef>
                <a:spcPts val="2000"/>
              </a:spcBef>
              <a:spcAft>
                <a:spcPts val="0"/>
              </a:spcAft>
              <a:buClr>
                <a:schemeClr val="dk1"/>
              </a:buClr>
              <a:buSzPct val="100000"/>
              <a:buChar char="🟇"/>
            </a:pPr>
            <a:r>
              <a:rPr lang="en-US"/>
              <a:t>Casting branches into the fire- The judgment of God</a:t>
            </a:r>
            <a:endParaRPr/>
          </a:p>
        </p:txBody>
      </p:sp>
      <p:pic>
        <p:nvPicPr>
          <p:cNvPr descr="cenez-zenos.jpg" id="304" name="Google Shape;304;p20"/>
          <p:cNvPicPr preferRelativeResize="0"/>
          <p:nvPr/>
        </p:nvPicPr>
        <p:blipFill rotWithShape="1">
          <a:blip r:embed="rId3">
            <a:alphaModFix/>
          </a:blip>
          <a:srcRect b="0" l="0" r="0" t="0"/>
          <a:stretch/>
        </p:blipFill>
        <p:spPr>
          <a:xfrm>
            <a:off x="5301999" y="1834680"/>
            <a:ext cx="3568793" cy="27652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4 “Times”</a:t>
            </a:r>
            <a:endParaRPr/>
          </a:p>
        </p:txBody>
      </p:sp>
      <p:pic>
        <p:nvPicPr>
          <p:cNvPr descr="p-065.pdf" id="311" name="Google Shape;311;p21"/>
          <p:cNvPicPr preferRelativeResize="0"/>
          <p:nvPr>
            <p:ph idx="1" type="body"/>
          </p:nvPr>
        </p:nvPicPr>
        <p:blipFill rotWithShape="1">
          <a:blip r:embed="rId3">
            <a:alphaModFix/>
          </a:blip>
          <a:srcRect b="-223" l="0" r="0" t="-10702"/>
          <a:stretch/>
        </p:blipFill>
        <p:spPr>
          <a:xfrm rot="5400000">
            <a:off x="1596238" y="-1596238"/>
            <a:ext cx="6914451" cy="1010692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What does this mean for us?</a:t>
            </a:r>
            <a:endParaRPr/>
          </a:p>
        </p:txBody>
      </p:sp>
      <p:sp>
        <p:nvSpPr>
          <p:cNvPr id="317" name="Google Shape;317;p22"/>
          <p:cNvSpPr txBox="1"/>
          <p:nvPr>
            <p:ph idx="1" type="body"/>
          </p:nvPr>
        </p:nvSpPr>
        <p:spPr>
          <a:xfrm>
            <a:off x="571500" y="1905000"/>
            <a:ext cx="5161415" cy="4953000"/>
          </a:xfrm>
          <a:prstGeom prst="rect">
            <a:avLst/>
          </a:prstGeom>
          <a:noFill/>
          <a:ln>
            <a:noFill/>
          </a:ln>
        </p:spPr>
        <p:txBody>
          <a:bodyPr anchorCtr="0" anchor="t" bIns="45700" lIns="91425" spcFirstLastPara="1" rIns="91425" wrap="square" tIns="45700">
            <a:normAutofit fontScale="92500" lnSpcReduction="20000"/>
          </a:bodyPr>
          <a:lstStyle/>
          <a:p>
            <a:pPr indent="-457200" lvl="0" marL="457200" rtl="0" algn="l">
              <a:spcBef>
                <a:spcPts val="0"/>
              </a:spcBef>
              <a:spcAft>
                <a:spcPts val="0"/>
              </a:spcAft>
              <a:buClr>
                <a:schemeClr val="dk1"/>
              </a:buClr>
              <a:buSzPct val="100000"/>
              <a:buChar char="🟇"/>
            </a:pPr>
            <a:r>
              <a:rPr lang="en-US"/>
              <a:t>The Lord will “Nourish” us--prune, dig, dung, (4; 64)</a:t>
            </a:r>
            <a:endParaRPr/>
          </a:p>
          <a:p>
            <a:pPr indent="-457200" lvl="0" marL="457200" rtl="0" algn="l">
              <a:spcBef>
                <a:spcPts val="2000"/>
              </a:spcBef>
              <a:spcAft>
                <a:spcPts val="0"/>
              </a:spcAft>
              <a:buClr>
                <a:schemeClr val="dk1"/>
              </a:buClr>
              <a:buSzPct val="100000"/>
              <a:buChar char="🟇"/>
            </a:pPr>
            <a:r>
              <a:rPr lang="en-US"/>
              <a:t>Our day—5:51-53 (Israel—Gathering of, Restoration of)</a:t>
            </a:r>
            <a:endParaRPr/>
          </a:p>
          <a:p>
            <a:pPr indent="-457200" lvl="0" marL="457200" rtl="0" algn="l">
              <a:spcBef>
                <a:spcPts val="2000"/>
              </a:spcBef>
              <a:spcAft>
                <a:spcPts val="0"/>
              </a:spcAft>
              <a:buClr>
                <a:schemeClr val="dk1"/>
              </a:buClr>
              <a:buSzPct val="100000"/>
              <a:buChar char="🟇"/>
            </a:pPr>
            <a:r>
              <a:rPr lang="en-US"/>
              <a:t>61-72 Our “call” to “labor with all our might” Will we be chosen? (70) </a:t>
            </a:r>
            <a:endParaRPr/>
          </a:p>
          <a:p>
            <a:pPr indent="-457200" lvl="0" marL="457200" rtl="0" algn="l">
              <a:spcBef>
                <a:spcPts val="2000"/>
              </a:spcBef>
              <a:spcAft>
                <a:spcPts val="0"/>
              </a:spcAft>
              <a:buClr>
                <a:schemeClr val="dk1"/>
              </a:buClr>
              <a:buSzPct val="100000"/>
              <a:buChar char="🟇"/>
            </a:pPr>
            <a:r>
              <a:rPr lang="en-US"/>
              <a:t>Our purpose/House of Israel’s goal= become one (74)</a:t>
            </a:r>
            <a:endParaRPr/>
          </a:p>
          <a:p>
            <a:pPr indent="-457200" lvl="1" marL="914400" rtl="0" algn="l">
              <a:spcBef>
                <a:spcPts val="2000"/>
              </a:spcBef>
              <a:spcAft>
                <a:spcPts val="0"/>
              </a:spcAft>
              <a:buSzPct val="100000"/>
              <a:buChar char="🟇"/>
            </a:pPr>
            <a:r>
              <a:rPr lang="en-US"/>
              <a:t>All are equal in the Lord</a:t>
            </a:r>
            <a:endParaRPr/>
          </a:p>
          <a:p>
            <a:pPr indent="-457200" lvl="0" marL="457200" rtl="0" algn="l">
              <a:spcBef>
                <a:spcPts val="1000"/>
              </a:spcBef>
              <a:spcAft>
                <a:spcPts val="0"/>
              </a:spcAft>
              <a:buClr>
                <a:schemeClr val="dk1"/>
              </a:buClr>
              <a:buSzPct val="100000"/>
              <a:buChar char="🟇"/>
            </a:pPr>
            <a:r>
              <a:rPr lang="en-US"/>
              <a:t>Christ will reign for eternity! (75)</a:t>
            </a:r>
            <a:endParaRPr/>
          </a:p>
          <a:p>
            <a:pPr indent="-457200" lvl="0" marL="457200" rtl="0" algn="l">
              <a:spcBef>
                <a:spcPts val="2000"/>
              </a:spcBef>
              <a:spcAft>
                <a:spcPts val="0"/>
              </a:spcAft>
              <a:buClr>
                <a:schemeClr val="dk1"/>
              </a:buClr>
              <a:buSzPct val="100000"/>
              <a:buChar char="🟇"/>
            </a:pPr>
            <a:r>
              <a:rPr lang="en-US"/>
              <a:t>The World will end (77)</a:t>
            </a:r>
            <a:endParaRPr/>
          </a:p>
          <a:p>
            <a:pPr indent="0" lvl="0" marL="0" rtl="0" algn="l">
              <a:spcBef>
                <a:spcPts val="2000"/>
              </a:spcBef>
              <a:spcAft>
                <a:spcPts val="0"/>
              </a:spcAft>
              <a:buClr>
                <a:schemeClr val="dk1"/>
              </a:buClr>
              <a:buSzPct val="100000"/>
              <a:buNone/>
            </a:pPr>
            <a:r>
              <a:t/>
            </a:r>
            <a:endParaRPr/>
          </a:p>
        </p:txBody>
      </p:sp>
      <p:pic>
        <p:nvPicPr>
          <p:cNvPr descr="af89e643e965c1880be21fc366df634c.jpg" id="318" name="Google Shape;318;p22"/>
          <p:cNvPicPr preferRelativeResize="0"/>
          <p:nvPr/>
        </p:nvPicPr>
        <p:blipFill rotWithShape="1">
          <a:blip r:embed="rId3">
            <a:alphaModFix/>
          </a:blip>
          <a:srcRect b="0" l="0" r="0" t="0"/>
          <a:stretch/>
        </p:blipFill>
        <p:spPr>
          <a:xfrm>
            <a:off x="6032500" y="1905000"/>
            <a:ext cx="2921000" cy="3810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Parable of Zenos</a:t>
            </a:r>
            <a:endParaRPr/>
          </a:p>
        </p:txBody>
      </p:sp>
      <p:sp>
        <p:nvSpPr>
          <p:cNvPr id="324" name="Google Shape;324;p23"/>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lnSpcReduction="10000"/>
          </a:bodyPr>
          <a:lstStyle/>
          <a:p>
            <a:pPr indent="-457200" lvl="0" marL="457200" rtl="0" algn="l">
              <a:spcBef>
                <a:spcPts val="0"/>
              </a:spcBef>
              <a:spcAft>
                <a:spcPts val="0"/>
              </a:spcAft>
              <a:buClr>
                <a:schemeClr val="dk1"/>
              </a:buClr>
              <a:buSzPts val="2400"/>
              <a:buChar char="🟇"/>
            </a:pPr>
            <a:r>
              <a:rPr lang="en-US"/>
              <a:t>“The parable of Zenos, recorded by Jacob in chapter five of his book, is one of the greatest parables ever recorded. This parable in and of itself stamps the </a:t>
            </a:r>
            <a:r>
              <a:rPr lang="en-US" u="sng">
                <a:solidFill>
                  <a:schemeClr val="hlink"/>
                </a:solidFill>
                <a:hlinkClick r:id="rId3"/>
              </a:rPr>
              <a:t>Book of Mormon</a:t>
            </a:r>
            <a:r>
              <a:rPr lang="en-US"/>
              <a:t> with convincing truth. No mortal man, without the inspiration of the Lord, could have written such a parable. It is a pity that too many of those who read the Book of Mormon pass over and slight the truths which it conveys in relation to the history, scattering, and final gathering of Israel” (</a:t>
            </a:r>
            <a:r>
              <a:rPr i="1" lang="en-US"/>
              <a:t>Answers to Gospel Questions,</a:t>
            </a:r>
            <a:r>
              <a:rPr lang="en-US"/>
              <a:t> comp. Joseph Fielding Smith Jr., 5 vols. [1957–66], 4:141).</a:t>
            </a:r>
            <a:endParaRPr/>
          </a:p>
          <a:p>
            <a:pPr indent="-304800" lvl="0" marL="457200" rtl="0" algn="l">
              <a:spcBef>
                <a:spcPts val="2000"/>
              </a:spcBef>
              <a:spcAft>
                <a:spcPts val="0"/>
              </a:spcAft>
              <a:buClr>
                <a:schemeClr val="dk1"/>
              </a:buClr>
              <a:buSzPts val="24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“O, be wise!”</a:t>
            </a:r>
            <a:endParaRPr/>
          </a:p>
        </p:txBody>
      </p:sp>
      <p:sp>
        <p:nvSpPr>
          <p:cNvPr id="331" name="Google Shape;331;p24"/>
          <p:cNvSpPr txBox="1"/>
          <p:nvPr>
            <p:ph idx="1" type="body"/>
          </p:nvPr>
        </p:nvSpPr>
        <p:spPr>
          <a:xfrm>
            <a:off x="571500" y="3051675"/>
            <a:ext cx="3306055"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Jacob 6:1—5</a:t>
            </a:r>
            <a:endParaRPr/>
          </a:p>
          <a:p>
            <a:pPr indent="-457200" lvl="0" marL="457200" rtl="0" algn="l">
              <a:spcBef>
                <a:spcPts val="2000"/>
              </a:spcBef>
              <a:spcAft>
                <a:spcPts val="0"/>
              </a:spcAft>
              <a:buClr>
                <a:schemeClr val="dk1"/>
              </a:buClr>
              <a:buSzPts val="2400"/>
              <a:buChar char="🟇"/>
            </a:pPr>
            <a:r>
              <a:rPr lang="en-US"/>
              <a:t>“O, be wise…” 6:12</a:t>
            </a:r>
            <a:endParaRPr/>
          </a:p>
          <a:p>
            <a:pPr indent="-304800" lvl="0" marL="457200" rtl="0" algn="l">
              <a:spcBef>
                <a:spcPts val="2000"/>
              </a:spcBef>
              <a:spcAft>
                <a:spcPts val="0"/>
              </a:spcAft>
              <a:buClr>
                <a:schemeClr val="dk1"/>
              </a:buClr>
              <a:buSzPts val="2400"/>
              <a:buNone/>
            </a:pPr>
            <a:r>
              <a:t/>
            </a:r>
            <a:endParaRPr/>
          </a:p>
        </p:txBody>
      </p:sp>
      <p:pic>
        <p:nvPicPr>
          <p:cNvPr descr="meme-jacob-wise-1223036-thumbnail.jpg" id="332" name="Google Shape;332;p24"/>
          <p:cNvPicPr preferRelativeResize="0"/>
          <p:nvPr/>
        </p:nvPicPr>
        <p:blipFill rotWithShape="1">
          <a:blip r:embed="rId3">
            <a:alphaModFix/>
          </a:blip>
          <a:srcRect b="0" l="0" r="0" t="0"/>
          <a:stretch/>
        </p:blipFill>
        <p:spPr>
          <a:xfrm>
            <a:off x="4120288" y="1723556"/>
            <a:ext cx="4660900" cy="4660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Sherem-The AntiChrist</a:t>
            </a:r>
            <a:endParaRPr/>
          </a:p>
        </p:txBody>
      </p:sp>
      <p:sp>
        <p:nvSpPr>
          <p:cNvPr id="339" name="Google Shape;339;p25"/>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fontScale="92500" lnSpcReduction="10000"/>
          </a:bodyPr>
          <a:lstStyle/>
          <a:p>
            <a:pPr indent="-457200" lvl="0" marL="457200" rtl="0" algn="l">
              <a:spcBef>
                <a:spcPts val="0"/>
              </a:spcBef>
              <a:spcAft>
                <a:spcPts val="0"/>
              </a:spcAft>
              <a:buClr>
                <a:schemeClr val="dk1"/>
              </a:buClr>
              <a:buSzPct val="100000"/>
              <a:buChar char="🟇"/>
            </a:pPr>
            <a:r>
              <a:rPr lang="en-US"/>
              <a:t>Tried to “overthrow the doctrine of Christ” by teaching “there should be no Christ” (Jacob 7:2</a:t>
            </a:r>
            <a:endParaRPr/>
          </a:p>
          <a:p>
            <a:pPr indent="-457200" lvl="0" marL="457200" rtl="0" algn="l">
              <a:spcBef>
                <a:spcPts val="2000"/>
              </a:spcBef>
              <a:spcAft>
                <a:spcPts val="0"/>
              </a:spcAft>
              <a:buClr>
                <a:schemeClr val="dk1"/>
              </a:buClr>
              <a:buSzPct val="100000"/>
              <a:buChar char="🟇"/>
            </a:pPr>
            <a:r>
              <a:rPr lang="en-US"/>
              <a:t>He “labored diligently that he might lead away the hearts of the people” &amp; sought “much opportunity” to come to Jacob (3), “he was learned,” “he could use much flattery and much power of speech,” (4)</a:t>
            </a:r>
            <a:endParaRPr/>
          </a:p>
          <a:p>
            <a:pPr indent="-457200" lvl="0" marL="457200" rtl="0" algn="l">
              <a:spcBef>
                <a:spcPts val="2000"/>
              </a:spcBef>
              <a:spcAft>
                <a:spcPts val="0"/>
              </a:spcAft>
              <a:buClr>
                <a:schemeClr val="dk1"/>
              </a:buClr>
              <a:buSzPct val="100000"/>
              <a:buChar char="🟇"/>
            </a:pPr>
            <a:r>
              <a:rPr i="1" lang="en-US"/>
              <a:t>What was he trying to do here? Do we see this happening today?</a:t>
            </a:r>
            <a:endParaRPr/>
          </a:p>
          <a:p>
            <a:pPr indent="-457200" lvl="0" marL="457200" rtl="0" algn="l">
              <a:spcBef>
                <a:spcPts val="2000"/>
              </a:spcBef>
              <a:spcAft>
                <a:spcPts val="0"/>
              </a:spcAft>
              <a:buClr>
                <a:schemeClr val="dk1"/>
              </a:buClr>
              <a:buSzPct val="100000"/>
              <a:buChar char="🟇"/>
            </a:pPr>
            <a:r>
              <a:rPr lang="en-US"/>
              <a:t>What is Jacob’s response? (Read v.5;8-12)</a:t>
            </a:r>
            <a:endParaRPr/>
          </a:p>
          <a:p>
            <a:pPr indent="-457200" lvl="0" marL="457200" rtl="0" algn="l">
              <a:spcBef>
                <a:spcPts val="2000"/>
              </a:spcBef>
              <a:spcAft>
                <a:spcPts val="0"/>
              </a:spcAft>
              <a:buClr>
                <a:schemeClr val="dk1"/>
              </a:buClr>
              <a:buSzPct val="100000"/>
              <a:buChar char="🟇"/>
            </a:pPr>
            <a:r>
              <a:rPr lang="en-US"/>
              <a:t>The moral of the story? (21-23)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President Ezra Taft Benson</a:t>
            </a:r>
            <a:endParaRPr/>
          </a:p>
        </p:txBody>
      </p:sp>
      <p:sp>
        <p:nvSpPr>
          <p:cNvPr id="346" name="Google Shape;346;p26"/>
          <p:cNvSpPr txBox="1"/>
          <p:nvPr>
            <p:ph idx="1" type="body"/>
          </p:nvPr>
        </p:nvSpPr>
        <p:spPr>
          <a:xfrm>
            <a:off x="571500" y="1905000"/>
            <a:ext cx="8001000" cy="4551664"/>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spcBef>
                <a:spcPts val="0"/>
              </a:spcBef>
              <a:spcAft>
                <a:spcPts val="0"/>
              </a:spcAft>
              <a:buClr>
                <a:schemeClr val="dk1"/>
              </a:buClr>
              <a:buSzPct val="100000"/>
              <a:buNone/>
            </a:pPr>
            <a:r>
              <a:rPr lang="en-US"/>
              <a:t>On apostasy…</a:t>
            </a:r>
            <a:endParaRPr/>
          </a:p>
          <a:p>
            <a:pPr indent="0" lvl="0" marL="0" rtl="0" algn="ctr">
              <a:spcBef>
                <a:spcPts val="2000"/>
              </a:spcBef>
              <a:spcAft>
                <a:spcPts val="0"/>
              </a:spcAft>
              <a:buClr>
                <a:schemeClr val="dk1"/>
              </a:buClr>
              <a:buSzPct val="100000"/>
              <a:buNone/>
            </a:pPr>
            <a:r>
              <a:rPr lang="en-US"/>
              <a:t>“1. What do the standard works have to say about it? …The Book of Mormon, Brigham Young said, was written on the tablets of his heart and no doubt helped save him from being deceived. …</a:t>
            </a:r>
            <a:endParaRPr/>
          </a:p>
          <a:p>
            <a:pPr indent="0" lvl="0" marL="0" rtl="0" algn="ctr">
              <a:spcBef>
                <a:spcPts val="2000"/>
              </a:spcBef>
              <a:spcAft>
                <a:spcPts val="0"/>
              </a:spcAft>
              <a:buClr>
                <a:schemeClr val="dk1"/>
              </a:buClr>
              <a:buSzPct val="100000"/>
              <a:buNone/>
            </a:pPr>
            <a:r>
              <a:rPr lang="en-US"/>
              <a:t>“2. The second guide is: what do the latter-day Presidents of the Church have to say on the subject—particularly the living President? …</a:t>
            </a:r>
            <a:endParaRPr/>
          </a:p>
          <a:p>
            <a:pPr indent="0" lvl="0" marL="0" rtl="0" algn="ctr">
              <a:spcBef>
                <a:spcPts val="2000"/>
              </a:spcBef>
              <a:spcAft>
                <a:spcPts val="0"/>
              </a:spcAft>
              <a:buClr>
                <a:schemeClr val="dk1"/>
              </a:buClr>
              <a:buSzPct val="100000"/>
              <a:buNone/>
            </a:pPr>
            <a:r>
              <a:rPr lang="en-US"/>
              <a:t>“3. The third and final test is the </a:t>
            </a:r>
            <a:r>
              <a:rPr lang="en-US" u="sng">
                <a:solidFill>
                  <a:schemeClr val="hlink"/>
                </a:solidFill>
                <a:hlinkClick r:id="rId3"/>
              </a:rPr>
              <a:t>Holy Ghost</a:t>
            </a:r>
            <a:r>
              <a:rPr lang="en-US"/>
              <a:t>—the test of the Spirit. … This test can only be fully effective if one’s channels of communication with God are clean and virtuous and uncluttered with sin. Said Brigham Young: ‘You may know whether you are led right or wrong … for every principle God has revealed carries its own convictions of its truth to the human mind. …’</a:t>
            </a:r>
            <a:endParaRPr/>
          </a:p>
          <a:p>
            <a:pPr indent="0" lvl="0" marL="0" rtl="0" algn="ctr">
              <a:spcBef>
                <a:spcPts val="2000"/>
              </a:spcBef>
              <a:spcAft>
                <a:spcPts val="0"/>
              </a:spcAft>
              <a:buClr>
                <a:schemeClr val="dk1"/>
              </a:buClr>
              <a:buSzPct val="100000"/>
              <a:buNone/>
            </a:pPr>
            <a:r>
              <a:rPr lang="en-US"/>
              <a:t>“‘What a pity it would be if we were led by one man to utter destruction!’” (in Conference Report, Oct. 1963, 16–17).</a:t>
            </a:r>
            <a:endParaRPr/>
          </a:p>
          <a:p>
            <a:pPr indent="-339090" lvl="0" marL="457200" rtl="0" algn="l">
              <a:spcBef>
                <a:spcPts val="2000"/>
              </a:spcBef>
              <a:spcAft>
                <a:spcPts val="0"/>
              </a:spcAft>
              <a:buClr>
                <a:schemeClr val="dk1"/>
              </a:buClr>
              <a:buSzPct val="1000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Jacob’s Farewell</a:t>
            </a:r>
            <a:endParaRPr/>
          </a:p>
        </p:txBody>
      </p:sp>
      <p:sp>
        <p:nvSpPr>
          <p:cNvPr id="352" name="Google Shape;352;p27"/>
          <p:cNvSpPr txBox="1"/>
          <p:nvPr>
            <p:ph idx="1" type="body"/>
          </p:nvPr>
        </p:nvSpPr>
        <p:spPr>
          <a:xfrm>
            <a:off x="571500" y="1905000"/>
            <a:ext cx="5672968"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7:26-7</a:t>
            </a:r>
            <a:endParaRPr/>
          </a:p>
          <a:p>
            <a:pPr indent="-457200" lvl="0" marL="457200" rtl="0" algn="l">
              <a:spcBef>
                <a:spcPts val="2000"/>
              </a:spcBef>
              <a:spcAft>
                <a:spcPts val="0"/>
              </a:spcAft>
              <a:buClr>
                <a:schemeClr val="dk1"/>
              </a:buClr>
              <a:buSzPts val="2400"/>
              <a:buChar char="🟇"/>
            </a:pPr>
            <a:r>
              <a:rPr lang="en-US"/>
              <a:t>A sad farewell (Nibley)—</a:t>
            </a:r>
            <a:endParaRPr/>
          </a:p>
          <a:p>
            <a:pPr indent="-457200" lvl="0" marL="457200" rtl="0" algn="l">
              <a:spcBef>
                <a:spcPts val="2000"/>
              </a:spcBef>
              <a:spcAft>
                <a:spcPts val="0"/>
              </a:spcAft>
              <a:buClr>
                <a:schemeClr val="dk1"/>
              </a:buClr>
              <a:buSzPts val="2400"/>
              <a:buChar char="🟇"/>
            </a:pPr>
            <a:r>
              <a:rPr lang="en-US"/>
              <a:t>His manner of writing is forward and direct and to the point. Compare against Nephi’s. </a:t>
            </a:r>
            <a:endParaRPr/>
          </a:p>
          <a:p>
            <a:pPr indent="-457200" lvl="0" marL="457200" rtl="0" algn="l">
              <a:spcBef>
                <a:spcPts val="2000"/>
              </a:spcBef>
              <a:spcAft>
                <a:spcPts val="0"/>
              </a:spcAft>
              <a:buClr>
                <a:schemeClr val="dk1"/>
              </a:buClr>
              <a:buSzPts val="2400"/>
              <a:buChar char="🟇"/>
            </a:pPr>
            <a:r>
              <a:rPr lang="en-US"/>
              <a:t>More proof of the truthfulness of the Book of Mormon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Enos’ Wrestle Before God</a:t>
            </a:r>
            <a:endParaRPr/>
          </a:p>
        </p:txBody>
      </p:sp>
      <p:sp>
        <p:nvSpPr>
          <p:cNvPr id="358" name="Google Shape;358;p28"/>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Enos 1:1-His father was a just man and taught him “in the nurture and admonition of the Lord”</a:t>
            </a:r>
            <a:endParaRPr/>
          </a:p>
          <a:p>
            <a:pPr indent="-457200" lvl="0" marL="457200" rtl="0" algn="l">
              <a:spcBef>
                <a:spcPts val="2000"/>
              </a:spcBef>
              <a:spcAft>
                <a:spcPts val="0"/>
              </a:spcAft>
              <a:buClr>
                <a:schemeClr val="dk1"/>
              </a:buClr>
              <a:buSzPts val="2400"/>
              <a:buChar char="🟇"/>
            </a:pPr>
            <a:r>
              <a:rPr lang="en-US"/>
              <a:t>“Wrestle</a:t>
            </a:r>
            <a:r>
              <a:rPr i="1" lang="en-US"/>
              <a:t> before </a:t>
            </a:r>
            <a:r>
              <a:rPr lang="en-US"/>
              <a:t>God…” (2)</a:t>
            </a:r>
            <a:endParaRPr/>
          </a:p>
          <a:p>
            <a:pPr indent="-457200" lvl="0" marL="457200" rtl="0" algn="l">
              <a:spcBef>
                <a:spcPts val="2000"/>
              </a:spcBef>
              <a:spcAft>
                <a:spcPts val="0"/>
              </a:spcAft>
              <a:buClr>
                <a:schemeClr val="dk1"/>
              </a:buClr>
              <a:buSzPts val="2400"/>
              <a:buChar char="🟇"/>
            </a:pPr>
            <a:r>
              <a:rPr lang="en-US"/>
              <a:t>Hope for parents (1,3)</a:t>
            </a:r>
            <a:endParaRPr/>
          </a:p>
          <a:p>
            <a:pPr indent="-457200" lvl="0" marL="457200" rtl="0" algn="l">
              <a:spcBef>
                <a:spcPts val="2000"/>
              </a:spcBef>
              <a:spcAft>
                <a:spcPts val="0"/>
              </a:spcAft>
              <a:buClr>
                <a:schemeClr val="dk1"/>
              </a:buClr>
              <a:buSzPts val="2400"/>
              <a:buChar char="🟇"/>
            </a:pPr>
            <a:r>
              <a:rPr lang="en-US"/>
              <a:t>“My soul hungered...”(4) “I cried unto him in mighty prayer...” “all the day long...” “and when the night came...”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Pres. Spencer W. Kimball</a:t>
            </a:r>
            <a:endParaRPr/>
          </a:p>
        </p:txBody>
      </p:sp>
      <p:sp>
        <p:nvSpPr>
          <p:cNvPr id="365" name="Google Shape;365;p29"/>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fontScale="77500" lnSpcReduction="20000"/>
          </a:bodyPr>
          <a:lstStyle/>
          <a:p>
            <a:pPr indent="-457200" lvl="0" marL="457200" rtl="0" algn="l">
              <a:spcBef>
                <a:spcPts val="0"/>
              </a:spcBef>
              <a:spcAft>
                <a:spcPts val="0"/>
              </a:spcAft>
              <a:buClr>
                <a:schemeClr val="dk1"/>
              </a:buClr>
              <a:buSzPct val="100000"/>
              <a:buChar char="🟇"/>
            </a:pPr>
            <a:r>
              <a:rPr lang="en-US"/>
              <a:t>“How many of you have thus persisted? How many of you, with or without serious transgressions, have ever prayed all day and into the night? Have you ever wept and prayed for many hours? How many of you have prayed for five hours? For one? For thirty minutes? For ten?... How much do you pray, my young friends? How often? How earnestly? If you should have errors in your life, have you wrestled before the Lord? Have you found your deep forest full of solitude? How much has your soul hungered? How deeply have your needs impressed your heart? When did you kneel before your Maker in total quiet? For what did you pray—your own soul? How long did you thus plead for recognition—all day long and when the shadows fell, did you still raise your voice in mighty prayer, or did you liquidate it with some trite word and phrase? As you struggle in the spirit and cry mightily and covenant sincerely, the voice of the Lord God will come into your mind, as it did to that of Enos, ‘…Thy sins are forgiven thee, and thou shalt be blessed.’” (Prayer, BYU Speeches of the Year, 11 Oct. 1961, pp.8-9)</a:t>
            </a:r>
            <a:endParaRPr/>
          </a:p>
          <a:p>
            <a:pPr indent="-339090" lvl="0" marL="457200" rtl="0" algn="l">
              <a:spcBef>
                <a:spcPts val="2000"/>
              </a:spcBef>
              <a:spcAft>
                <a:spcPts val="0"/>
              </a:spcAft>
              <a:buClr>
                <a:schemeClr val="dk1"/>
              </a:buClr>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“Speak with the tongue of angels”</a:t>
            </a:r>
            <a:endParaRPr/>
          </a:p>
        </p:txBody>
      </p:sp>
      <p:sp>
        <p:nvSpPr>
          <p:cNvPr id="174" name="Google Shape;174;p3"/>
          <p:cNvSpPr txBox="1"/>
          <p:nvPr>
            <p:ph idx="1" type="body"/>
          </p:nvPr>
        </p:nvSpPr>
        <p:spPr>
          <a:xfrm>
            <a:off x="571500" y="1905000"/>
            <a:ext cx="8001000" cy="4604288"/>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2 Nephi 32:2</a:t>
            </a:r>
            <a:endParaRPr/>
          </a:p>
          <a:p>
            <a:pPr indent="-457200" lvl="0" marL="457200" rtl="0" algn="l">
              <a:spcBef>
                <a:spcPts val="2000"/>
              </a:spcBef>
              <a:spcAft>
                <a:spcPts val="0"/>
              </a:spcAft>
              <a:buClr>
                <a:schemeClr val="dk1"/>
              </a:buClr>
              <a:buSzPts val="2400"/>
              <a:buChar char="🟇"/>
            </a:pPr>
            <a:r>
              <a:rPr lang="en-US"/>
              <a:t>What does this mean?</a:t>
            </a:r>
            <a:endParaRPr/>
          </a:p>
          <a:p>
            <a:pPr indent="-457200" lvl="0" marL="457200" rtl="0" algn="l">
              <a:spcBef>
                <a:spcPts val="2000"/>
              </a:spcBef>
              <a:spcAft>
                <a:spcPts val="0"/>
              </a:spcAft>
              <a:buClr>
                <a:schemeClr val="dk1"/>
              </a:buClr>
              <a:buSzPts val="2400"/>
              <a:buChar char="🟇"/>
            </a:pPr>
            <a:r>
              <a:rPr lang="en-US"/>
              <a:t>Boyd K. Packer: “Nephi explained that angels speak by the power of the Holy Ghost, and you can speak with the tongue of angels, which simply means that you can speak with the power of the Holy Ghost. It will be quiet. It will be invisible. There will not be a dove. There will not be cloven tongues of fire. But the power will be there” </a:t>
            </a:r>
            <a:r>
              <a:rPr i="1" lang="en-US" sz="1500"/>
              <a:t>(“The Gift of the Holy Ghost: What Every Member Should Know,” Ensign, Aug. 2006, 49–50).</a:t>
            </a:r>
            <a:endParaRPr/>
          </a:p>
          <a:p>
            <a:pPr indent="0" lvl="0" marL="0" rtl="0" algn="l">
              <a:spcBef>
                <a:spcPts val="2000"/>
              </a:spcBef>
              <a:spcAft>
                <a:spcPts val="0"/>
              </a:spcAft>
              <a:buClr>
                <a:schemeClr val="dk1"/>
              </a:buClr>
              <a:buSzPts val="2400"/>
              <a:buNone/>
            </a:pPr>
            <a:r>
              <a:t/>
            </a:r>
            <a:endParaRPr/>
          </a:p>
          <a:p>
            <a:pPr indent="-304800" lvl="0" marL="457200" rtl="0" algn="l">
              <a:spcBef>
                <a:spcPts val="2000"/>
              </a:spcBef>
              <a:spcAft>
                <a:spcPts val="0"/>
              </a:spcAft>
              <a:buClr>
                <a:schemeClr val="dk1"/>
              </a:buClr>
              <a:buSzPts val="24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Amaleki’s Testimony</a:t>
            </a:r>
            <a:endParaRPr/>
          </a:p>
        </p:txBody>
      </p:sp>
      <p:sp>
        <p:nvSpPr>
          <p:cNvPr id="372" name="Google Shape;372;p30"/>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“And now, my beloved brethren, I would that ye should come unto Christ, who is the Holy One of Israel, and partake of his salvation, and the power of his redemption. Yea, come unto him, and offer your whole souls as an offering unto him, and continue in fasting and praying, and endure to the end; and as the Lord liveth ye will be saved.”</a:t>
            </a:r>
            <a:endParaRPr/>
          </a:p>
          <a:p>
            <a:pPr indent="0" lvl="0" marL="0" rtl="0" algn="ctr">
              <a:spcBef>
                <a:spcPts val="2000"/>
              </a:spcBef>
              <a:spcAft>
                <a:spcPts val="0"/>
              </a:spcAft>
              <a:buClr>
                <a:schemeClr val="dk1"/>
              </a:buClr>
              <a:buSzPts val="2400"/>
              <a:buNone/>
            </a:pPr>
            <a:r>
              <a:rPr lang="en-US"/>
              <a:t>Omni 1:26</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Offer Your Whole Souls</a:t>
            </a:r>
            <a:endParaRPr/>
          </a:p>
        </p:txBody>
      </p:sp>
      <p:sp>
        <p:nvSpPr>
          <p:cNvPr id="378" name="Google Shape;378;p31"/>
          <p:cNvSpPr txBox="1"/>
          <p:nvPr>
            <p:ph idx="1" type="body"/>
          </p:nvPr>
        </p:nvSpPr>
        <p:spPr>
          <a:xfrm>
            <a:off x="571500" y="1904999"/>
            <a:ext cx="8001000" cy="4569305"/>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spcBef>
                <a:spcPts val="0"/>
              </a:spcBef>
              <a:spcAft>
                <a:spcPts val="0"/>
              </a:spcAft>
              <a:buClr>
                <a:schemeClr val="dk1"/>
              </a:buClr>
              <a:buSzPct val="100000"/>
              <a:buNone/>
            </a:pPr>
            <a:r>
              <a:rPr b="1" lang="en-US" u="sng"/>
              <a:t>Omni 1:25-26</a:t>
            </a:r>
            <a:endParaRPr/>
          </a:p>
          <a:p>
            <a:pPr indent="-445769" lvl="0" marL="457200" rtl="0" algn="l">
              <a:spcBef>
                <a:spcPts val="2000"/>
              </a:spcBef>
              <a:spcAft>
                <a:spcPts val="0"/>
              </a:spcAft>
              <a:buClr>
                <a:schemeClr val="dk1"/>
              </a:buClr>
              <a:buSzPct val="100000"/>
              <a:buChar char="🟇"/>
            </a:pPr>
            <a:r>
              <a:rPr i="1" lang="en-US"/>
              <a:t>What do you feel is the relationship between coming unto Christ and offering our “whole souls as an offering unto him”? </a:t>
            </a:r>
            <a:endParaRPr i="1"/>
          </a:p>
          <a:p>
            <a:pPr indent="-445769" lvl="0" marL="457200" rtl="0" algn="l">
              <a:spcBef>
                <a:spcPts val="2000"/>
              </a:spcBef>
              <a:spcAft>
                <a:spcPts val="0"/>
              </a:spcAft>
              <a:buClr>
                <a:schemeClr val="dk1"/>
              </a:buClr>
              <a:buSzPct val="100000"/>
              <a:buChar char="🟇"/>
            </a:pPr>
            <a:r>
              <a:rPr lang="en-US"/>
              <a:t>The following statement by President Ezra Taft Benson offers an idea: “God loves us. He is watching us. He wants us to succeed. We will know </a:t>
            </a:r>
            <a:r>
              <a:rPr lang="en-US"/>
              <a:t>someday</a:t>
            </a:r>
            <a:r>
              <a:rPr lang="en-US"/>
              <a:t> that He has not left one thing undone for the eternal welfare of each of us. … This is our day to show what we can do—what life and sacrifice we can daily, hourly, instantly make for God. If we give our all, we will get His all from the greatest of all” (“</a:t>
            </a:r>
            <a:r>
              <a:rPr lang="en-US" u="sng">
                <a:solidFill>
                  <a:schemeClr val="hlink"/>
                </a:solidFill>
                <a:hlinkClick r:id="rId3"/>
              </a:rPr>
              <a:t>Jesus Christ</a:t>
            </a:r>
            <a:r>
              <a:rPr lang="en-US"/>
              <a:t>—Gifts and Expectations,” </a:t>
            </a:r>
            <a:r>
              <a:rPr i="1" lang="en-US"/>
              <a:t>Ensign,</a:t>
            </a:r>
            <a:r>
              <a:rPr lang="en-US"/>
              <a:t> Dec. 1988, 6).</a:t>
            </a:r>
            <a:endParaRPr/>
          </a:p>
          <a:p>
            <a:pPr indent="0" lvl="0" marL="0" rtl="0" algn="l">
              <a:spcBef>
                <a:spcPts val="2000"/>
              </a:spcBef>
              <a:spcAft>
                <a:spcPts val="0"/>
              </a:spcAft>
              <a:buClr>
                <a:schemeClr val="dk1"/>
              </a:buClr>
              <a:buSzPct val="1000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Final Inspiration…</a:t>
            </a:r>
            <a:endParaRPr/>
          </a:p>
        </p:txBody>
      </p:sp>
      <p:sp>
        <p:nvSpPr>
          <p:cNvPr id="384" name="Google Shape;384;p32"/>
          <p:cNvSpPr txBox="1"/>
          <p:nvPr>
            <p:ph idx="1" type="body"/>
          </p:nvPr>
        </p:nvSpPr>
        <p:spPr>
          <a:xfrm>
            <a:off x="571500" y="1905000"/>
            <a:ext cx="8001000" cy="4428176"/>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Elder Neal A. Maxwell taught the meaning of offering ourselves to the Lord: </a:t>
            </a:r>
            <a:endParaRPr/>
          </a:p>
          <a:p>
            <a:pPr indent="0" lvl="0" marL="0" rtl="0" algn="ctr">
              <a:spcBef>
                <a:spcPts val="2000"/>
              </a:spcBef>
              <a:spcAft>
                <a:spcPts val="0"/>
              </a:spcAft>
              <a:buClr>
                <a:schemeClr val="dk1"/>
              </a:buClr>
              <a:buSzPts val="2400"/>
              <a:buNone/>
            </a:pPr>
            <a:r>
              <a:rPr lang="en-US"/>
              <a:t>“Real, personal sacrifice never was placing an animal on the altar. Instead, it is a willingness to put the animal in us upon the altar and letting it be consumed!” (in Conference Report, Apr. 1995, 91; or </a:t>
            </a:r>
            <a:r>
              <a:rPr i="1" lang="en-US"/>
              <a:t>Ensign,</a:t>
            </a:r>
            <a:r>
              <a:rPr lang="en-US"/>
              <a:t> May 1995, 68). On the same topic, Elder Maxwell later taught: “As you submit your wills to God, you are giving Him the </a:t>
            </a:r>
            <a:r>
              <a:rPr i="1" lang="en-US"/>
              <a:t>only</a:t>
            </a:r>
            <a:r>
              <a:rPr lang="en-US"/>
              <a:t> thing you </a:t>
            </a:r>
            <a:r>
              <a:rPr i="1" lang="en-US"/>
              <a:t>can</a:t>
            </a:r>
            <a:r>
              <a:rPr lang="en-US"/>
              <a:t> actually give Him that is really yours to give” (in Conference Report, Apr. 2004, 48; or</a:t>
            </a:r>
            <a:r>
              <a:rPr i="1" lang="en-US"/>
              <a:t> Ensign,</a:t>
            </a:r>
            <a:r>
              <a:rPr lang="en-US"/>
              <a:t> May 2004, 46).</a:t>
            </a:r>
            <a:endParaRPr/>
          </a:p>
          <a:p>
            <a:pPr indent="-304800" lvl="0" marL="457200" rtl="0" algn="l">
              <a:spcBef>
                <a:spcPts val="2000"/>
              </a:spcBef>
              <a:spcAft>
                <a:spcPts val="0"/>
              </a:spcAft>
              <a:buClr>
                <a:schemeClr val="dk1"/>
              </a:buClr>
              <a:buSzPts val="24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Personal Inventory</a:t>
            </a:r>
            <a:endParaRPr/>
          </a:p>
        </p:txBody>
      </p:sp>
      <p:sp>
        <p:nvSpPr>
          <p:cNvPr id="390" name="Google Shape;390;p33"/>
          <p:cNvSpPr txBox="1"/>
          <p:nvPr>
            <p:ph idx="1" type="body"/>
          </p:nvPr>
        </p:nvSpPr>
        <p:spPr>
          <a:xfrm>
            <a:off x="571500" y="1905000"/>
            <a:ext cx="8001000" cy="4377484"/>
          </a:xfrm>
          <a:prstGeom prst="rect">
            <a:avLst/>
          </a:prstGeom>
          <a:noFill/>
          <a:ln>
            <a:noFill/>
          </a:ln>
        </p:spPr>
        <p:txBody>
          <a:bodyPr anchorCtr="0" anchor="t" bIns="45700" lIns="91425" spcFirstLastPara="1" rIns="91425" wrap="square" tIns="45700">
            <a:normAutofit fontScale="92500" lnSpcReduction="10000"/>
          </a:bodyPr>
          <a:lstStyle/>
          <a:p>
            <a:pPr indent="-457200" lvl="0" marL="457200" rtl="0" algn="l">
              <a:spcBef>
                <a:spcPts val="0"/>
              </a:spcBef>
              <a:spcAft>
                <a:spcPts val="0"/>
              </a:spcAft>
              <a:buClr>
                <a:schemeClr val="dk1"/>
              </a:buClr>
              <a:buSzPct val="100000"/>
              <a:buChar char="🟇"/>
            </a:pPr>
            <a:r>
              <a:rPr lang="en-US"/>
              <a:t>In what ways can we serve the Lord in this final gathering? Specifically, what can you do? What will you do? When will you begin?</a:t>
            </a:r>
            <a:endParaRPr/>
          </a:p>
          <a:p>
            <a:pPr indent="-457200" lvl="0" marL="457200" rtl="0" algn="l">
              <a:spcBef>
                <a:spcPts val="2000"/>
              </a:spcBef>
              <a:spcAft>
                <a:spcPts val="0"/>
              </a:spcAft>
              <a:buClr>
                <a:schemeClr val="dk1"/>
              </a:buClr>
              <a:buSzPct val="100000"/>
              <a:buChar char="🟇"/>
            </a:pPr>
            <a:r>
              <a:rPr lang="en-US"/>
              <a:t>How can we “be wise?” What does this look like on a daily basis for you? How can we help our children “be wise?” </a:t>
            </a:r>
            <a:endParaRPr/>
          </a:p>
          <a:p>
            <a:pPr indent="-457200" lvl="0" marL="457200" rtl="0" algn="l">
              <a:spcBef>
                <a:spcPts val="2000"/>
              </a:spcBef>
              <a:spcAft>
                <a:spcPts val="0"/>
              </a:spcAft>
              <a:buClr>
                <a:schemeClr val="dk1"/>
              </a:buClr>
              <a:buSzPct val="100000"/>
              <a:buChar char="🟇"/>
            </a:pPr>
            <a:r>
              <a:rPr lang="en-US"/>
              <a:t>How do you feel as you read these verses? Do you feel the Lord’s love for all His people? For you? Why or why not? Write about this in your journal.</a:t>
            </a:r>
            <a:endParaRPr/>
          </a:p>
          <a:p>
            <a:pPr indent="-457200" lvl="0" marL="457200" rtl="0" algn="l">
              <a:spcBef>
                <a:spcPts val="2000"/>
              </a:spcBef>
              <a:spcAft>
                <a:spcPts val="0"/>
              </a:spcAft>
              <a:buClr>
                <a:schemeClr val="dk1"/>
              </a:buClr>
              <a:buSzPct val="100000"/>
              <a:buChar char="🟇"/>
            </a:pPr>
            <a:r>
              <a:rPr lang="en-US"/>
              <a:t>Why must we offer our “whole souls” to receive the blessings of salvation? What can you sacrifice this week to come unto the Savior more completely?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“Pray Always”</a:t>
            </a:r>
            <a:endParaRPr/>
          </a:p>
        </p:txBody>
      </p:sp>
      <p:sp>
        <p:nvSpPr>
          <p:cNvPr id="180" name="Google Shape;180;p4"/>
          <p:cNvSpPr txBox="1"/>
          <p:nvPr>
            <p:ph idx="1" type="body"/>
          </p:nvPr>
        </p:nvSpPr>
        <p:spPr>
          <a:xfrm>
            <a:off x="571500" y="1905000"/>
            <a:ext cx="4303788"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2 Nephi 32:9</a:t>
            </a:r>
            <a:endParaRPr/>
          </a:p>
          <a:p>
            <a:pPr indent="-457200" lvl="0" marL="457200" rtl="0" algn="l">
              <a:spcBef>
                <a:spcPts val="2000"/>
              </a:spcBef>
              <a:spcAft>
                <a:spcPts val="0"/>
              </a:spcAft>
              <a:buClr>
                <a:schemeClr val="dk1"/>
              </a:buClr>
              <a:buSzPts val="2400"/>
              <a:buChar char="🟇"/>
            </a:pPr>
            <a:r>
              <a:rPr lang="en-US"/>
              <a:t>Can we pray too much or often? (Nephi’s example- 33:3)</a:t>
            </a:r>
            <a:endParaRPr/>
          </a:p>
          <a:p>
            <a:pPr indent="-457200" lvl="0" marL="457200" rtl="0" algn="l">
              <a:spcBef>
                <a:spcPts val="2000"/>
              </a:spcBef>
              <a:spcAft>
                <a:spcPts val="0"/>
              </a:spcAft>
              <a:buClr>
                <a:schemeClr val="dk1"/>
              </a:buClr>
              <a:buSzPts val="2400"/>
              <a:buChar char="🟇"/>
            </a:pPr>
            <a:r>
              <a:rPr lang="en-US"/>
              <a:t>What prevents us from “praying </a:t>
            </a:r>
            <a:r>
              <a:rPr i="1" lang="en-US"/>
              <a:t>alway</a:t>
            </a:r>
            <a:r>
              <a:rPr lang="en-US"/>
              <a:t>s?”</a:t>
            </a:r>
            <a:endParaRPr/>
          </a:p>
          <a:p>
            <a:pPr indent="-457200" lvl="0" marL="457200" rtl="0" algn="l">
              <a:spcBef>
                <a:spcPts val="2000"/>
              </a:spcBef>
              <a:spcAft>
                <a:spcPts val="0"/>
              </a:spcAft>
              <a:buClr>
                <a:schemeClr val="dk1"/>
              </a:buClr>
              <a:buSzPts val="2400"/>
              <a:buChar char="🟇"/>
            </a:pPr>
            <a:r>
              <a:rPr lang="en-US"/>
              <a:t>What does 32:8 tell us of neglecting to pray?</a:t>
            </a:r>
            <a:endParaRPr/>
          </a:p>
          <a:p>
            <a:pPr indent="0" lvl="0" marL="0" rtl="0" algn="l">
              <a:spcBef>
                <a:spcPts val="2000"/>
              </a:spcBef>
              <a:spcAft>
                <a:spcPts val="0"/>
              </a:spcAft>
              <a:buClr>
                <a:schemeClr val="dk1"/>
              </a:buClr>
              <a:buSzPts val="2400"/>
              <a:buNone/>
            </a:pPr>
            <a:r>
              <a:t/>
            </a:r>
            <a:endParaRPr/>
          </a:p>
        </p:txBody>
      </p:sp>
      <p:pic>
        <p:nvPicPr>
          <p:cNvPr descr="personal-prayer-581962-tablet.jpg" id="181" name="Google Shape;181;p4"/>
          <p:cNvPicPr preferRelativeResize="0"/>
          <p:nvPr/>
        </p:nvPicPr>
        <p:blipFill rotWithShape="1">
          <a:blip r:embed="rId3">
            <a:alphaModFix/>
          </a:blip>
          <a:srcRect b="0" l="0" r="0" t="0"/>
          <a:stretch/>
        </p:blipFill>
        <p:spPr>
          <a:xfrm>
            <a:off x="4875288" y="2314382"/>
            <a:ext cx="3929976" cy="29474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Pres. Thomas S. Monson</a:t>
            </a:r>
            <a:endParaRPr/>
          </a:p>
        </p:txBody>
      </p:sp>
      <p:sp>
        <p:nvSpPr>
          <p:cNvPr id="188" name="Google Shape;188;p5"/>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“Men and women of integrity, character, and purpose have ever recognized a power higher than themselves and have sought through prayer to be guided by such power.”</a:t>
            </a:r>
            <a:endParaRPr/>
          </a:p>
          <a:p>
            <a:pPr indent="0" lvl="0" marL="0" rtl="0" algn="l">
              <a:spcBef>
                <a:spcPts val="2000"/>
              </a:spcBef>
              <a:spcAft>
                <a:spcPts val="0"/>
              </a:spcAft>
              <a:buClr>
                <a:schemeClr val="dk1"/>
              </a:buClr>
              <a:buSzPts val="2400"/>
              <a:buNone/>
            </a:pPr>
            <a:r>
              <a:t/>
            </a:r>
            <a:endParaRPr/>
          </a:p>
        </p:txBody>
      </p:sp>
      <p:pic>
        <p:nvPicPr>
          <p:cNvPr descr="Monson.jpeg" id="189" name="Google Shape;189;p5"/>
          <p:cNvPicPr preferRelativeResize="0"/>
          <p:nvPr/>
        </p:nvPicPr>
        <p:blipFill rotWithShape="1">
          <a:blip r:embed="rId3">
            <a:alphaModFix/>
          </a:blip>
          <a:srcRect b="0" l="0" r="0" t="0"/>
          <a:stretch/>
        </p:blipFill>
        <p:spPr>
          <a:xfrm>
            <a:off x="1527842" y="3539734"/>
            <a:ext cx="5984466" cy="29922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“Carried </a:t>
            </a:r>
            <a:r>
              <a:rPr i="1" lang="en-US"/>
              <a:t>unto</a:t>
            </a:r>
            <a:r>
              <a:rPr lang="en-US"/>
              <a:t> the heart”</a:t>
            </a:r>
            <a:endParaRPr/>
          </a:p>
        </p:txBody>
      </p:sp>
      <p:sp>
        <p:nvSpPr>
          <p:cNvPr id="196" name="Google Shape;196;p6"/>
          <p:cNvSpPr txBox="1"/>
          <p:nvPr>
            <p:ph idx="1" type="body"/>
          </p:nvPr>
        </p:nvSpPr>
        <p:spPr>
          <a:xfrm>
            <a:off x="571500" y="1723556"/>
            <a:ext cx="8001000" cy="4114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Elder David A. Bednar: </a:t>
            </a:r>
            <a:endParaRPr/>
          </a:p>
          <a:p>
            <a:pPr indent="0" lvl="0" marL="0" rtl="0" algn="ctr">
              <a:spcBef>
                <a:spcPts val="2000"/>
              </a:spcBef>
              <a:spcAft>
                <a:spcPts val="0"/>
              </a:spcAft>
              <a:buClr>
                <a:schemeClr val="dk1"/>
              </a:buClr>
              <a:buSzPts val="2400"/>
              <a:buNone/>
            </a:pPr>
            <a:r>
              <a:rPr lang="en-US"/>
              <a:t>“Please notice how the power of the Spirit carries the message </a:t>
            </a:r>
            <a:r>
              <a:rPr i="1" lang="en-US"/>
              <a:t>unto</a:t>
            </a:r>
            <a:r>
              <a:rPr lang="en-US"/>
              <a:t> but not necessarily </a:t>
            </a:r>
            <a:r>
              <a:rPr i="1" lang="en-US"/>
              <a:t>into</a:t>
            </a:r>
            <a:r>
              <a:rPr lang="en-US"/>
              <a:t> the heart. A teacher can explain, demonstrate, persuade, and testify, and do so with great spiritual power and effectiveness. Ultimately, however, the content of a message and the witness of the Holy Ghost penetrate into the heart only if a receiver allows them to enter” </a:t>
            </a:r>
            <a:r>
              <a:rPr i="1" lang="en-US" sz="1400"/>
              <a:t>(“Seek Learning by Faith” [an evening with Elder David A. Bednar, Feb. 3, 2006]</a:t>
            </a:r>
            <a:endParaRPr/>
          </a:p>
          <a:p>
            <a:pPr indent="0" lvl="0" marL="0" rtl="0" algn="l">
              <a:spcBef>
                <a:spcPts val="2000"/>
              </a:spcBef>
              <a:spcAft>
                <a:spcPts val="0"/>
              </a:spcAft>
              <a:buClr>
                <a:schemeClr val="dk1"/>
              </a:buClr>
              <a:buSzPts val="2400"/>
              <a:buNone/>
            </a:pPr>
            <a:r>
              <a:t/>
            </a:r>
            <a:endParaRPr/>
          </a:p>
        </p:txBody>
      </p:sp>
      <p:pic>
        <p:nvPicPr>
          <p:cNvPr descr="inspired.jpeg" id="197" name="Google Shape;197;p6"/>
          <p:cNvPicPr preferRelativeResize="0"/>
          <p:nvPr/>
        </p:nvPicPr>
        <p:blipFill rotWithShape="1">
          <a:blip r:embed="rId3">
            <a:alphaModFix/>
          </a:blip>
          <a:srcRect b="0" l="0" r="0" t="0"/>
          <a:stretch/>
        </p:blipFill>
        <p:spPr>
          <a:xfrm>
            <a:off x="3737288" y="4939113"/>
            <a:ext cx="1918887" cy="19188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Dallin H. Oaks</a:t>
            </a:r>
            <a:endParaRPr/>
          </a:p>
        </p:txBody>
      </p:sp>
      <p:sp>
        <p:nvSpPr>
          <p:cNvPr id="204" name="Google Shape;204;p7"/>
          <p:cNvSpPr txBox="1"/>
          <p:nvPr>
            <p:ph idx="1" type="body"/>
          </p:nvPr>
        </p:nvSpPr>
        <p:spPr>
          <a:xfrm>
            <a:off x="571500" y="1904999"/>
            <a:ext cx="8001000" cy="4763051"/>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2400"/>
              <a:buNone/>
            </a:pPr>
            <a:r>
              <a:rPr lang="en-US"/>
              <a:t>“President Hinckley stated an important corollary to the command to teach by the Spirit when he issued this  challenge: </a:t>
            </a:r>
            <a:endParaRPr/>
          </a:p>
          <a:p>
            <a:pPr indent="0" lvl="0" marL="0" rtl="0" algn="ctr">
              <a:spcBef>
                <a:spcPts val="2000"/>
              </a:spcBef>
              <a:spcAft>
                <a:spcPts val="0"/>
              </a:spcAft>
              <a:buClr>
                <a:schemeClr val="dk1"/>
              </a:buClr>
              <a:buSzPts val="2400"/>
              <a:buNone/>
            </a:pPr>
            <a:r>
              <a:rPr lang="en-US"/>
              <a:t>“‘We must … get our teachers to speak out of their hearts rather than out of their books, to communicate their love for the Lord and this precious work, and somehow it will catch fire in the hearts of those they teach</a:t>
            </a:r>
            <a:r>
              <a:rPr i="1" lang="en-US" sz="1500"/>
              <a:t>’ [Teachings of Gordon B. Hinckley (1997), 619–20].</a:t>
            </a:r>
            <a:endParaRPr/>
          </a:p>
          <a:p>
            <a:pPr indent="0" lvl="0" marL="0" rtl="0" algn="ctr">
              <a:spcBef>
                <a:spcPts val="2000"/>
              </a:spcBef>
              <a:spcAft>
                <a:spcPts val="0"/>
              </a:spcAft>
              <a:buClr>
                <a:schemeClr val="dk1"/>
              </a:buClr>
              <a:buSzPts val="2400"/>
              <a:buNone/>
            </a:pPr>
            <a:r>
              <a:rPr lang="en-US"/>
              <a:t>“That is our objective—to have love of God and commitment to the gospel of Jesus Christ ‘catch fire’ in the hearts of those we teach” </a:t>
            </a:r>
            <a:r>
              <a:rPr i="1" lang="en-US" sz="1500"/>
              <a:t>(in Conference Report, Oct. 1999, 103; or Ensign, Nov. 1999, 80).</a:t>
            </a:r>
            <a:endParaRPr/>
          </a:p>
          <a:p>
            <a:pPr indent="0" lvl="0" marL="0" rtl="0" algn="ctr">
              <a:spcBef>
                <a:spcPts val="2000"/>
              </a:spcBef>
              <a:spcAft>
                <a:spcPts val="0"/>
              </a:spcAft>
              <a:buClr>
                <a:schemeClr val="dk1"/>
              </a:buClr>
              <a:buSzPts val="2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What May we Gain?</a:t>
            </a:r>
            <a:endParaRPr/>
          </a:p>
        </p:txBody>
      </p:sp>
      <p:sp>
        <p:nvSpPr>
          <p:cNvPr id="211" name="Google Shape;211;p8"/>
          <p:cNvSpPr txBox="1"/>
          <p:nvPr>
            <p:ph idx="1" type="body"/>
          </p:nvPr>
        </p:nvSpPr>
        <p:spPr>
          <a:xfrm>
            <a:off x="571500" y="1678195"/>
            <a:ext cx="7637125" cy="163315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2 Nephi 32:7; 1 Nephi 10:19</a:t>
            </a:r>
            <a:endParaRPr/>
          </a:p>
          <a:p>
            <a:pPr indent="-457200" lvl="1" marL="914400" rtl="0" algn="l">
              <a:spcBef>
                <a:spcPts val="2000"/>
              </a:spcBef>
              <a:spcAft>
                <a:spcPts val="0"/>
              </a:spcAft>
              <a:buSzPts val="2200"/>
              <a:buChar char="🟇"/>
            </a:pPr>
            <a:r>
              <a:rPr lang="en-US"/>
              <a:t>If we are willing to “search knowledge,” then we will be blessed with “understanding” “great knowledge!”</a:t>
            </a:r>
            <a:endParaRPr/>
          </a:p>
        </p:txBody>
      </p:sp>
      <p:pic>
        <p:nvPicPr>
          <p:cNvPr descr="creation.jpeg" id="212" name="Google Shape;212;p8"/>
          <p:cNvPicPr preferRelativeResize="0"/>
          <p:nvPr/>
        </p:nvPicPr>
        <p:blipFill rotWithShape="1">
          <a:blip r:embed="rId3">
            <a:alphaModFix/>
          </a:blip>
          <a:srcRect b="0" l="0" r="0" t="0"/>
          <a:stretch/>
        </p:blipFill>
        <p:spPr>
          <a:xfrm>
            <a:off x="46429" y="3651552"/>
            <a:ext cx="3509570" cy="2642340"/>
          </a:xfrm>
          <a:prstGeom prst="rect">
            <a:avLst/>
          </a:prstGeom>
          <a:noFill/>
          <a:ln>
            <a:noFill/>
          </a:ln>
        </p:spPr>
      </p:pic>
      <p:pic>
        <p:nvPicPr>
          <p:cNvPr descr="mysteries of God.jpeg" id="213" name="Google Shape;213;p8"/>
          <p:cNvPicPr preferRelativeResize="0"/>
          <p:nvPr/>
        </p:nvPicPr>
        <p:blipFill rotWithShape="1">
          <a:blip r:embed="rId4">
            <a:alphaModFix/>
          </a:blip>
          <a:srcRect b="0" l="0" r="0" t="0"/>
          <a:stretch/>
        </p:blipFill>
        <p:spPr>
          <a:xfrm>
            <a:off x="3737405" y="3986082"/>
            <a:ext cx="2974619" cy="1974065"/>
          </a:xfrm>
          <a:prstGeom prst="rect">
            <a:avLst/>
          </a:prstGeom>
          <a:noFill/>
          <a:ln>
            <a:noFill/>
          </a:ln>
        </p:spPr>
      </p:pic>
      <p:pic>
        <p:nvPicPr>
          <p:cNvPr descr="mormon-theology.jpg" id="214" name="Google Shape;214;p8"/>
          <p:cNvPicPr preferRelativeResize="0"/>
          <p:nvPr/>
        </p:nvPicPr>
        <p:blipFill rotWithShape="1">
          <a:blip r:embed="rId5">
            <a:alphaModFix/>
          </a:blip>
          <a:srcRect b="0" l="0" r="0" t="0"/>
          <a:stretch/>
        </p:blipFill>
        <p:spPr>
          <a:xfrm>
            <a:off x="6883349" y="3107220"/>
            <a:ext cx="2260651" cy="35687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Love &amp; Example of Nephi</a:t>
            </a:r>
            <a:endParaRPr/>
          </a:p>
        </p:txBody>
      </p:sp>
      <p:sp>
        <p:nvSpPr>
          <p:cNvPr id="221" name="Google Shape;221;p9"/>
          <p:cNvSpPr txBox="1"/>
          <p:nvPr>
            <p:ph idx="1" type="body"/>
          </p:nvPr>
        </p:nvSpPr>
        <p:spPr>
          <a:xfrm>
            <a:off x="571500" y="1904999"/>
            <a:ext cx="8001000" cy="4626969"/>
          </a:xfrm>
          <a:prstGeom prst="rect">
            <a:avLst/>
          </a:prstGeom>
          <a:noFill/>
          <a:ln>
            <a:noFill/>
          </a:ln>
        </p:spPr>
        <p:txBody>
          <a:bodyPr anchorCtr="0" anchor="t" bIns="45700" lIns="91425" spcFirstLastPara="1" rIns="91425" wrap="square" tIns="45700">
            <a:normAutofit fontScale="92500" lnSpcReduction="10000"/>
          </a:bodyPr>
          <a:lstStyle/>
          <a:p>
            <a:pPr indent="-457200" lvl="0" marL="457200" rtl="0" algn="l">
              <a:spcBef>
                <a:spcPts val="0"/>
              </a:spcBef>
              <a:spcAft>
                <a:spcPts val="0"/>
              </a:spcAft>
              <a:buClr>
                <a:schemeClr val="dk1"/>
              </a:buClr>
              <a:buSzPct val="100000"/>
              <a:buChar char="🟇"/>
            </a:pPr>
            <a:r>
              <a:rPr lang="en-US"/>
              <a:t>33:3 Great love for his people</a:t>
            </a:r>
            <a:endParaRPr/>
          </a:p>
          <a:p>
            <a:pPr indent="-457200" lvl="0" marL="457200" rtl="0" algn="l">
              <a:spcBef>
                <a:spcPts val="2000"/>
              </a:spcBef>
              <a:spcAft>
                <a:spcPts val="0"/>
              </a:spcAft>
              <a:buClr>
                <a:schemeClr val="dk1"/>
              </a:buClr>
              <a:buSzPct val="100000"/>
              <a:buChar char="🟇"/>
            </a:pPr>
            <a:r>
              <a:rPr lang="en-US"/>
              <a:t>Weakness becomes strength through Christ (4) (Ether 12:27)</a:t>
            </a:r>
            <a:endParaRPr/>
          </a:p>
          <a:p>
            <a:pPr indent="-457200" lvl="0" marL="457200" rtl="0" algn="l">
              <a:spcBef>
                <a:spcPts val="2000"/>
              </a:spcBef>
              <a:spcAft>
                <a:spcPts val="0"/>
              </a:spcAft>
              <a:buClr>
                <a:schemeClr val="dk1"/>
              </a:buClr>
              <a:buSzPct val="100000"/>
              <a:buChar char="🟇"/>
            </a:pPr>
            <a:r>
              <a:rPr lang="en-US"/>
              <a:t>Nephi’s farewell (33:10)</a:t>
            </a:r>
            <a:endParaRPr/>
          </a:p>
          <a:p>
            <a:pPr indent="-457200" lvl="0" marL="457200" rtl="0" algn="l">
              <a:spcBef>
                <a:spcPts val="2000"/>
              </a:spcBef>
              <a:spcAft>
                <a:spcPts val="0"/>
              </a:spcAft>
              <a:buClr>
                <a:schemeClr val="dk1"/>
              </a:buClr>
              <a:buSzPct val="100000"/>
              <a:buChar char="🟇"/>
            </a:pPr>
            <a:r>
              <a:rPr lang="en-US"/>
              <a:t>V.11 We shall meet Nephi! </a:t>
            </a:r>
            <a:endParaRPr/>
          </a:p>
          <a:p>
            <a:pPr indent="-457200" lvl="0" marL="457200" rtl="0" algn="l">
              <a:spcBef>
                <a:spcPts val="2000"/>
              </a:spcBef>
              <a:spcAft>
                <a:spcPts val="0"/>
              </a:spcAft>
              <a:buClr>
                <a:schemeClr val="dk1"/>
              </a:buClr>
              <a:buSzPct val="100000"/>
              <a:buChar char="🟇"/>
            </a:pPr>
            <a:r>
              <a:rPr lang="en-US"/>
              <a:t>V.12 He prays for all=great love</a:t>
            </a:r>
            <a:endParaRPr/>
          </a:p>
          <a:p>
            <a:pPr indent="-457200" lvl="0" marL="457200" rtl="0" algn="l">
              <a:spcBef>
                <a:spcPts val="2000"/>
              </a:spcBef>
              <a:spcAft>
                <a:spcPts val="0"/>
              </a:spcAft>
              <a:buClr>
                <a:schemeClr val="dk1"/>
              </a:buClr>
              <a:buSzPct val="100000"/>
              <a:buChar char="🟇"/>
            </a:pPr>
            <a:r>
              <a:rPr lang="en-US"/>
              <a:t>V. 13 “A voice crying from the dust”</a:t>
            </a:r>
            <a:endParaRPr/>
          </a:p>
          <a:p>
            <a:pPr indent="-457200" lvl="0" marL="457200" rtl="0" algn="l">
              <a:spcBef>
                <a:spcPts val="2000"/>
              </a:spcBef>
              <a:spcAft>
                <a:spcPts val="0"/>
              </a:spcAft>
              <a:buClr>
                <a:schemeClr val="dk1"/>
              </a:buClr>
              <a:buSzPct val="100000"/>
              <a:buChar char="🟇"/>
            </a:pPr>
            <a:r>
              <a:rPr lang="en-US"/>
              <a:t>Jacob 1:12 Nephi dies, having loved, protected, defended, and labored all his days for his people. (10)</a:t>
            </a:r>
            <a:endParaRPr/>
          </a:p>
          <a:p>
            <a:pPr indent="-457200" lvl="1" marL="914400" rtl="0" algn="l">
              <a:spcBef>
                <a:spcPts val="2000"/>
              </a:spcBef>
              <a:spcAft>
                <a:spcPts val="0"/>
              </a:spcAft>
              <a:buSzPct val="100000"/>
              <a:buChar char="🟇"/>
            </a:pPr>
            <a:r>
              <a:rPr lang="en-US"/>
              <a:t>They name all future kings after him because they love him so.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avelogue">
  <a:themeElements>
    <a:clrScheme name="Travelogue">
      <a:dk1>
        <a:srgbClr val="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2016-09-13T04:49:19Z</dcterms:created>
  <dc:creator>Christi Hibbert</dc:creator>
</cp:coreProperties>
</file>