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6858000" cx="9144000"/>
  <p:notesSz cx="6858000" cy="9144000"/>
  <p:embeddedFontLst>
    <p:embeddedFont>
      <p:font typeface="Pacifico"/>
      <p:regular r:id="rId33"/>
    </p:embeddedFont>
    <p:embeddedFont>
      <p:font typeface="Lustria"/>
      <p:regular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35" roundtripDataSignature="AMtx7mhp1qb2kUO7Zm5W3B57C6PY8ki+8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Pacifico-regular.fnt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customschemas.google.com/relationships/presentationmetadata" Target="metadata"/><Relationship Id="rId12" Type="http://schemas.openxmlformats.org/officeDocument/2006/relationships/slide" Target="slides/slide7.xml"/><Relationship Id="rId34" Type="http://schemas.openxmlformats.org/officeDocument/2006/relationships/font" Target="fonts/Lustria-regular.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lds.org/scriptures/nt/acts/17.28?lang=eng%2327" TargetMode="External"/><Relationship Id="rId3" Type="http://schemas.openxmlformats.org/officeDocument/2006/relationships/hyperlink" Target="https://www.lds.org/scriptures/dc-testament/dc/93.38?lang=eng%2337" TargetMode="External"/><Relationship Id="rId4" Type="http://schemas.openxmlformats.org/officeDocument/2006/relationships/hyperlink" Target="https://www.lds.org/scriptures/bofm/2-ne/25.23?lang=eng%2322"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i="1" lang="en-US" sz="1200">
                <a:solidFill>
                  <a:schemeClr val="dk1"/>
                </a:solidFill>
                <a:latin typeface="Calibri"/>
                <a:ea typeface="Calibri"/>
                <a:cs typeface="Calibri"/>
                <a:sym typeface="Calibri"/>
              </a:rPr>
              <a:t>Do we look forward to reading the scriptures? Do we study and ponder them? Do we “feast upon” and “delight” in them?</a:t>
            </a: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t/>
            </a:r>
            <a:endParaRPr/>
          </a:p>
        </p:txBody>
      </p:sp>
      <p:sp>
        <p:nvSpPr>
          <p:cNvPr id="221" name="Google Shape;221;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i="1" lang="en-US" sz="1200">
                <a:solidFill>
                  <a:schemeClr val="dk1"/>
                </a:solidFill>
                <a:latin typeface="Calibri"/>
                <a:ea typeface="Calibri"/>
                <a:cs typeface="Calibri"/>
                <a:sym typeface="Calibri"/>
              </a:rPr>
              <a:t>Do you ever feel like Nephi felt—“Awake, my soul, no longer droop in sin!”? How so? What do you do about it? How does it feel to see your weaknesses? What helps you understand and strengthen your weaknesses?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228" name="Google Shape;228;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4" name="Google Shape;234;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i="1" lang="en-US" sz="1200">
                <a:solidFill>
                  <a:schemeClr val="dk1"/>
                </a:solidFill>
                <a:latin typeface="Calibri"/>
                <a:ea typeface="Calibri"/>
                <a:cs typeface="Calibri"/>
                <a:sym typeface="Calibri"/>
              </a:rPr>
              <a:t>How can we learn to see and to overcome our weaknesses? Our “thorns in the flesh?” Look at 2 Ne 4:15-35 for answers.</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235" name="Google Shape;235;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1" name="Google Shape;241;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i="1" lang="en-US" sz="1200">
                <a:solidFill>
                  <a:schemeClr val="dk1"/>
                </a:solidFill>
                <a:latin typeface="Calibri"/>
                <a:ea typeface="Calibri"/>
                <a:cs typeface="Calibri"/>
                <a:sym typeface="Calibri"/>
              </a:rPr>
              <a:t>Are there things in your life from which you need to “flee”(entertainment, friends, work, media, etc)? How can we live “in the world but not of the world?” Read 2 Ne 5:1-7 and look for details about Nephi’s departure. How do these things apply to us?</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242" name="Google Shape;242;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 name="Google Shape;280;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6" name="Google Shape;286;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3" name="Google Shape;293;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Chapter 9</a:t>
            </a:r>
            <a:endParaRPr/>
          </a:p>
          <a:p>
            <a:pPr indent="0" lvl="0" marL="0" rtl="0" algn="l">
              <a:spcBef>
                <a:spcPts val="0"/>
              </a:spcBef>
              <a:spcAft>
                <a:spcPts val="0"/>
              </a:spcAft>
              <a:buNone/>
            </a:pPr>
            <a:r>
              <a:rPr lang="en-US"/>
              <a:t>13- We shall have a perfect knowledge of our guilt or righteousness. How does this impact you?</a:t>
            </a:r>
            <a:endParaRPr/>
          </a:p>
          <a:p>
            <a:pPr indent="0" lvl="0" marL="0" rtl="0" algn="l">
              <a:spcBef>
                <a:spcPts val="0"/>
              </a:spcBef>
              <a:spcAft>
                <a:spcPts val="0"/>
              </a:spcAft>
              <a:buNone/>
            </a:pPr>
            <a:r>
              <a:rPr lang="en-US"/>
              <a:t>18- “they who have endured the crosses of the world…shall inherit the kingdom of God...and their joy shall be full forever!”</a:t>
            </a:r>
            <a:endParaRPr/>
          </a:p>
          <a:p>
            <a:pPr indent="0" lvl="0" marL="0" rtl="0" algn="l">
              <a:spcBef>
                <a:spcPts val="0"/>
              </a:spcBef>
              <a:spcAft>
                <a:spcPts val="0"/>
              </a:spcAft>
              <a:buNone/>
            </a:pPr>
            <a:r>
              <a:rPr lang="en-US"/>
              <a:t>20- “holiness” FN-”committed, consecrated” BD- “set apart for a sacred purpose; the opposite of holy is therefore common, or profane”</a:t>
            </a:r>
            <a:endParaRPr/>
          </a:p>
          <a:p>
            <a:pPr indent="0" lvl="0" marL="0" rtl="0" algn="l">
              <a:spcBef>
                <a:spcPts val="0"/>
              </a:spcBef>
              <a:spcAft>
                <a:spcPts val="0"/>
              </a:spcAft>
              <a:buNone/>
            </a:pPr>
            <a:r>
              <a:rPr lang="en-US"/>
              <a:t>20- “for he knoweth all things, and there is not anything save he knows it.” Neal A. Maxwell: “In a very real sense, all we need to </a:t>
            </a:r>
            <a:r>
              <a:rPr lang="en-US"/>
              <a:t>know</a:t>
            </a:r>
            <a:r>
              <a:rPr lang="en-US"/>
              <a:t> is that God knows all!” (All these things shall give thee experiences, [1979], 14-15, 21)</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“Those who try to qualify God’s omniscience fail to understand that He has no need to avoid ennui [tedium] by learning new things. Because God’s love is also perfect, there is, in fact, divine delight in that ‘one eternal round’ which, to us, seems to be all routine and repetition. God derives His great and continuing joy and glory by increasing and advancing His creations, and not from new intellectual experiences.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“There is a vast difference, therefore, between an omniscient God and the false notion that God is on some sort of post-doctoral fellowship, still searching for additional key truths and vital data. Were the latter so, God might, at any moment, discover some new truth not previously known to Him that would restructure, diminish, or undercut certain truths previously known by Him. Prophecy would be mere prediction. Planning assumptions pertaining to our redemption would need to be revised. Fortunately for us, however, His plan of salvation is </a:t>
            </a:r>
            <a:r>
              <a:rPr lang="en-US"/>
              <a:t>constantly underway</a:t>
            </a:r>
            <a:r>
              <a:rPr lang="en-US" sz="1200">
                <a:solidFill>
                  <a:schemeClr val="dk1"/>
                </a:solidFill>
                <a:latin typeface="Calibri"/>
                <a:ea typeface="Calibri"/>
                <a:cs typeface="Calibri"/>
                <a:sym typeface="Calibri"/>
              </a:rPr>
              <a:t>—not constantly </a:t>
            </a:r>
            <a:r>
              <a:rPr i="1" lang="en-US" sz="1200">
                <a:solidFill>
                  <a:schemeClr val="dk1"/>
                </a:solidFill>
                <a:latin typeface="Calibri"/>
                <a:ea typeface="Calibri"/>
                <a:cs typeface="Calibri"/>
                <a:sym typeface="Calibri"/>
              </a:rPr>
              <a:t>under revision.</a:t>
            </a: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“In a very real sense, all we need to know is that God knows all!” (</a:t>
            </a:r>
            <a:r>
              <a:rPr i="1" lang="en-US" sz="1200">
                <a:solidFill>
                  <a:schemeClr val="dk1"/>
                </a:solidFill>
                <a:latin typeface="Calibri"/>
                <a:ea typeface="Calibri"/>
                <a:cs typeface="Calibri"/>
                <a:sym typeface="Calibri"/>
              </a:rPr>
              <a:t>All These Things Shall Give Thee Experience</a:t>
            </a:r>
            <a:r>
              <a:rPr lang="en-US" sz="1200">
                <a:solidFill>
                  <a:schemeClr val="dk1"/>
                </a:solidFill>
                <a:latin typeface="Calibri"/>
                <a:ea typeface="Calibri"/>
                <a:cs typeface="Calibri"/>
                <a:sym typeface="Calibri"/>
              </a:rPr>
              <a:t>[1979], 14–15, 21).</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p:txBody>
      </p:sp>
      <p:sp>
        <p:nvSpPr>
          <p:cNvPr id="294" name="Google Shape;294;p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1" name="Google Shape;301;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Read 2 Ne 9:28-9 Hearken unto God’s counsels!</a:t>
            </a:r>
            <a:endParaRPr/>
          </a:p>
          <a:p>
            <a:pPr indent="0" lvl="0" marL="0" rtl="0" algn="l">
              <a:spcBef>
                <a:spcPts val="0"/>
              </a:spcBef>
              <a:spcAft>
                <a:spcPts val="0"/>
              </a:spcAft>
              <a:buNone/>
            </a:pPr>
            <a:r>
              <a:rPr lang="en-US"/>
              <a:t>First, the harsh reality. Then, the love and the instruction. (Read</a:t>
            </a:r>
            <a:endParaRPr/>
          </a:p>
        </p:txBody>
      </p:sp>
      <p:sp>
        <p:nvSpPr>
          <p:cNvPr id="302" name="Google Shape;302;p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 name="Google Shape;308;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 name="Google Shape;315;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1" name="Google Shape;321;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 name="Google Shape;327;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3" name="Google Shape;333;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i="1" lang="en-US" sz="1200">
                <a:solidFill>
                  <a:schemeClr val="dk1"/>
                </a:solidFill>
                <a:latin typeface="Calibri"/>
                <a:ea typeface="Calibri"/>
                <a:cs typeface="Calibri"/>
                <a:sym typeface="Calibri"/>
              </a:rPr>
              <a:t>How do you feel when you read this? What does it tell you about your own divine purpose, calling and mission here on earth? What does it whisper about your part in the “great plan of happiness” and bringing salvation to the world? Will we stand up and “be men” and “women” of Christ?</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176" name="Google Shape;176;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1" lang="en-US"/>
              <a:t>READ Russell M. Nelson quote- TM, p. 26</a:t>
            </a:r>
            <a:endParaRPr/>
          </a:p>
          <a:p>
            <a:pPr indent="0" lvl="0" marL="0" marR="0" rtl="0" algn="l">
              <a:lnSpc>
                <a:spcPct val="100000"/>
              </a:lnSpc>
              <a:spcBef>
                <a:spcPts val="0"/>
              </a:spcBef>
              <a:spcAft>
                <a:spcPts val="0"/>
              </a:spcAft>
              <a:buClr>
                <a:schemeClr val="dk1"/>
              </a:buClr>
              <a:buSzPts val="1200"/>
              <a:buFont typeface="Calibri"/>
              <a:buNone/>
            </a:pPr>
            <a:r>
              <a:t/>
            </a:r>
            <a:endParaRPr b="1" i="1"/>
          </a:p>
          <a:p>
            <a:pPr indent="0" lvl="0" marL="0" marR="0" rtl="0" algn="l">
              <a:lnSpc>
                <a:spcPct val="100000"/>
              </a:lnSpc>
              <a:spcBef>
                <a:spcPts val="0"/>
              </a:spcBef>
              <a:spcAft>
                <a:spcPts val="0"/>
              </a:spcAft>
              <a:buClr>
                <a:schemeClr val="dk1"/>
              </a:buClr>
              <a:buSzPts val="1200"/>
              <a:buFont typeface="Calibri"/>
              <a:buNone/>
            </a:pPr>
            <a:r>
              <a:rPr b="1" i="1" lang="en-US"/>
              <a:t>“Do I find happiness in ‘The Plan of Happiness?’”</a:t>
            </a:r>
            <a:endParaRPr i="1"/>
          </a:p>
        </p:txBody>
      </p:sp>
      <p:sp>
        <p:nvSpPr>
          <p:cNvPr id="183" name="Google Shape;183;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(Some answers might include agency, opposition, to know happiness, life, death, knowledge, purpose, the eternal purposes of God!) </a:t>
            </a:r>
            <a:endParaRPr/>
          </a:p>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Verse 16 reiterates that agency, and specifically opposition, are central to the creation! Without opposition, the plan would not work. Likewise, learning, evolution, and growth are all part of the Creation. </a:t>
            </a:r>
            <a:r>
              <a:rPr i="1" lang="en-US" sz="1200">
                <a:solidFill>
                  <a:schemeClr val="dk1"/>
                </a:solidFill>
                <a:latin typeface="Calibri"/>
                <a:ea typeface="Calibri"/>
                <a:cs typeface="Calibri"/>
                <a:sym typeface="Calibri"/>
              </a:rPr>
              <a:t>Do we remember this when faced with opposition, trials, and our own weaknesses or mistakes? Do we remember that it’s an essential part of the plan of happiness?</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191" name="Google Shape;191;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The Fall was another essential element of the plan of happiness. Without “falling,” we could not bear children and would not, consequently, know misery (v. 23—this always makes me laugh!). But also, we would not have known joy without children. We would not have known work or personal growth or salvation. In essence, we not only become subject to the natural laws that bring death to our bodies, but the Fall also allowed the Savior to fulfill His divine mission—to fulfill the Atonement. </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As Elder Bruce C. Hafen said: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“The Fall was not a disaster. It wasn’t a mistake or an accident. It was a deliberate part of the plan of salvation. We are God’s spirit ‘offspring,’ sent to earth ‘innocent’ of Adam’s transgression. Yet our Father’s plan subjects us to temptation and misery in this fallen world as the price to comprehend authentic joy. Without tasting the bitter, we actually </a:t>
            </a:r>
            <a:r>
              <a:rPr i="1" lang="en-US" sz="1200">
                <a:solidFill>
                  <a:schemeClr val="dk1"/>
                </a:solidFill>
                <a:latin typeface="Calibri"/>
                <a:ea typeface="Calibri"/>
                <a:cs typeface="Calibri"/>
                <a:sym typeface="Calibri"/>
              </a:rPr>
              <a:t>cannot</a:t>
            </a:r>
            <a:r>
              <a:rPr lang="en-US" sz="1200">
                <a:solidFill>
                  <a:schemeClr val="dk1"/>
                </a:solidFill>
                <a:latin typeface="Calibri"/>
                <a:ea typeface="Calibri"/>
                <a:cs typeface="Calibri"/>
                <a:sym typeface="Calibri"/>
              </a:rPr>
              <a:t> understand the sweet. We require mortality’s discipline and refinement as the ‘next step in [our] development’ toward becoming like our Father. But growth means growing pains. It also means learning from our mistakes in a continual process made possible by the Savior’s grace, which He extends both during and ‘</a:t>
            </a:r>
            <a:r>
              <a:rPr i="1" lang="en-US" sz="1200">
                <a:solidFill>
                  <a:schemeClr val="dk1"/>
                </a:solidFill>
                <a:latin typeface="Calibri"/>
                <a:ea typeface="Calibri"/>
                <a:cs typeface="Calibri"/>
                <a:sym typeface="Calibri"/>
              </a:rPr>
              <a:t>after all we can do’”</a:t>
            </a:r>
            <a:r>
              <a:rPr lang="en-US" sz="1200">
                <a:solidFill>
                  <a:schemeClr val="dk1"/>
                </a:solidFill>
                <a:latin typeface="Calibri"/>
                <a:ea typeface="Calibri"/>
                <a:cs typeface="Calibri"/>
                <a:sym typeface="Calibri"/>
              </a:rPr>
              <a:t> (in Conference Report, Apr. 2004, 100; or </a:t>
            </a:r>
            <a:r>
              <a:rPr i="1" lang="en-US" sz="1200">
                <a:solidFill>
                  <a:schemeClr val="dk1"/>
                </a:solidFill>
                <a:latin typeface="Calibri"/>
                <a:ea typeface="Calibri"/>
                <a:cs typeface="Calibri"/>
                <a:sym typeface="Calibri"/>
              </a:rPr>
              <a:t>Ensign,</a:t>
            </a:r>
            <a:r>
              <a:rPr lang="en-US" sz="1200">
                <a:solidFill>
                  <a:schemeClr val="dk1"/>
                </a:solidFill>
                <a:latin typeface="Calibri"/>
                <a:ea typeface="Calibri"/>
                <a:cs typeface="Calibri"/>
                <a:sym typeface="Calibri"/>
              </a:rPr>
              <a:t> May 2004, 97; in this statement, Elder Hafen quotes the following sources: </a:t>
            </a:r>
            <a:r>
              <a:rPr lang="en-US" sz="1200" u="sng" strike="noStrike">
                <a:solidFill>
                  <a:schemeClr val="dk1"/>
                </a:solidFill>
                <a:latin typeface="Calibri"/>
                <a:ea typeface="Calibri"/>
                <a:cs typeface="Calibri"/>
                <a:sym typeface="Calibri"/>
                <a:hlinkClick r:id="rId2">
                  <a:extLst>
                    <a:ext uri="{A12FA001-AC4F-418D-AE19-62706E023703}">
                      <ahyp:hlinkClr val="tx"/>
                    </a:ext>
                  </a:extLst>
                </a:hlinkClick>
              </a:rPr>
              <a:t>Acts 17:28</a:t>
            </a:r>
            <a:r>
              <a:rPr lang="en-US" sz="1200">
                <a:solidFill>
                  <a:schemeClr val="dk1"/>
                </a:solidFill>
                <a:latin typeface="Calibri"/>
                <a:ea typeface="Calibri"/>
                <a:cs typeface="Calibri"/>
                <a:sym typeface="Calibri"/>
              </a:rPr>
              <a:t>; </a:t>
            </a:r>
            <a:r>
              <a:rPr lang="en-US" sz="1200" u="sng" strike="noStrike">
                <a:solidFill>
                  <a:schemeClr val="dk1"/>
                </a:solidFill>
                <a:latin typeface="Calibri"/>
                <a:ea typeface="Calibri"/>
                <a:cs typeface="Calibri"/>
                <a:sym typeface="Calibri"/>
                <a:hlinkClick r:id="rId3">
                  <a:extLst>
                    <a:ext uri="{A12FA001-AC4F-418D-AE19-62706E023703}">
                      <ahyp:hlinkClr val="tx"/>
                    </a:ext>
                  </a:extLst>
                </a:hlinkClick>
              </a:rPr>
              <a:t>D&amp;C 93:38</a:t>
            </a:r>
            <a:r>
              <a:rPr lang="en-US" sz="1200">
                <a:solidFill>
                  <a:schemeClr val="dk1"/>
                </a:solidFill>
                <a:latin typeface="Calibri"/>
                <a:ea typeface="Calibri"/>
                <a:cs typeface="Calibri"/>
                <a:sym typeface="Calibri"/>
              </a:rPr>
              <a:t>; Jeffrey R. Holland, </a:t>
            </a:r>
            <a:r>
              <a:rPr i="1" lang="en-US" sz="1200">
                <a:solidFill>
                  <a:schemeClr val="dk1"/>
                </a:solidFill>
                <a:latin typeface="Calibri"/>
                <a:ea typeface="Calibri"/>
                <a:cs typeface="Calibri"/>
                <a:sym typeface="Calibri"/>
              </a:rPr>
              <a:t>Christ and the New Covenant: The Messianic Message of the Book of Mormon</a:t>
            </a:r>
            <a:r>
              <a:rPr lang="en-US" sz="1200">
                <a:solidFill>
                  <a:schemeClr val="dk1"/>
                </a:solidFill>
                <a:latin typeface="Calibri"/>
                <a:ea typeface="Calibri"/>
                <a:cs typeface="Calibri"/>
                <a:sym typeface="Calibri"/>
              </a:rPr>
              <a:t> [1997], 207; </a:t>
            </a:r>
            <a:r>
              <a:rPr lang="en-US" sz="1200" u="sng" strike="noStrike">
                <a:solidFill>
                  <a:schemeClr val="dk1"/>
                </a:solidFill>
                <a:latin typeface="Calibri"/>
                <a:ea typeface="Calibri"/>
                <a:cs typeface="Calibri"/>
                <a:sym typeface="Calibri"/>
                <a:hlinkClick r:id="rId4">
                  <a:extLst>
                    <a:ext uri="{A12FA001-AC4F-418D-AE19-62706E023703}">
                      <ahyp:hlinkClr val="tx"/>
                    </a:ext>
                  </a:extLst>
                </a:hlinkClick>
              </a:rPr>
              <a:t>2 Nephi 25:23</a:t>
            </a:r>
            <a:r>
              <a:rPr lang="en-US" sz="1200">
                <a:solidFill>
                  <a:schemeClr val="dk1"/>
                </a:solidFill>
                <a:latin typeface="Calibri"/>
                <a:ea typeface="Calibri"/>
                <a:cs typeface="Calibri"/>
                <a:sym typeface="Calibri"/>
              </a:rPr>
              <a:t> with italics added).</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Read 2 Ne 2:25 and memorize!!</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199" name="Google Shape;199;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i="1" lang="en-US" sz="1200">
                <a:solidFill>
                  <a:schemeClr val="dk1"/>
                </a:solidFill>
                <a:latin typeface="Calibri"/>
                <a:ea typeface="Calibri"/>
                <a:cs typeface="Calibri"/>
                <a:sym typeface="Calibri"/>
              </a:rPr>
              <a:t>How do you feel when you read Elder Faust’s words? Do you “long” to “become one with Him?” If not, what is standing in your way?</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207" name="Google Shape;207;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i="1" lang="en-US" sz="1200">
                <a:solidFill>
                  <a:schemeClr val="dk1"/>
                </a:solidFill>
                <a:latin typeface="Calibri"/>
                <a:ea typeface="Calibri"/>
                <a:cs typeface="Calibri"/>
                <a:sym typeface="Calibri"/>
              </a:rPr>
              <a:t>How does understanding this impact your testimony of the restoration? Do you rejoice and find happiness in the restoration?</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214" name="Google Shape;214;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4.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6" name="Shape 16"/>
        <p:cNvGrpSpPr/>
        <p:nvPr/>
      </p:nvGrpSpPr>
      <p:grpSpPr>
        <a:xfrm>
          <a:off x="0" y="0"/>
          <a:ext cx="0" cy="0"/>
          <a:chOff x="0" y="0"/>
          <a:chExt cx="0" cy="0"/>
        </a:xfrm>
      </p:grpSpPr>
      <p:pic>
        <p:nvPicPr>
          <p:cNvPr descr="TitlePageOverlay.png" id="17" name="Google Shape;17;p29"/>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8" name="Google Shape;18;p29"/>
          <p:cNvSpPr txBox="1"/>
          <p:nvPr>
            <p:ph type="ctrTitle"/>
          </p:nvPr>
        </p:nvSpPr>
        <p:spPr>
          <a:xfrm>
            <a:off x="571500" y="1676401"/>
            <a:ext cx="8001000" cy="2424766"/>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dk1"/>
              </a:buClr>
              <a:buSzPts val="5600"/>
              <a:buFont typeface="Lustria"/>
              <a:buNone/>
              <a:defRPr sz="5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9"/>
          <p:cNvSpPr txBox="1"/>
          <p:nvPr>
            <p:ph idx="1" type="subTitle"/>
          </p:nvPr>
        </p:nvSpPr>
        <p:spPr>
          <a:xfrm>
            <a:off x="571500" y="4419600"/>
            <a:ext cx="8001000" cy="1219200"/>
          </a:xfrm>
          <a:prstGeom prst="rect">
            <a:avLst/>
          </a:prstGeom>
          <a:noFill/>
          <a:ln>
            <a:noFill/>
          </a:ln>
        </p:spPr>
        <p:txBody>
          <a:bodyPr anchorCtr="0" anchor="t" bIns="45700" lIns="91425" spcFirstLastPara="1" rIns="91425" wrap="square" tIns="45700">
            <a:normAutofit/>
          </a:bodyPr>
          <a:lstStyle>
            <a:lvl1pPr lvl="0" algn="ctr">
              <a:spcBef>
                <a:spcPts val="0"/>
              </a:spcBef>
              <a:spcAft>
                <a:spcPts val="0"/>
              </a:spcAft>
              <a:buClr>
                <a:schemeClr val="dk1"/>
              </a:buClr>
              <a:buSzPts val="2400"/>
              <a:buNone/>
              <a:defRPr>
                <a:solidFill>
                  <a:schemeClr val="dk1"/>
                </a:solidFill>
              </a:defRPr>
            </a:lvl1pPr>
            <a:lvl2pPr lvl="1" algn="ctr">
              <a:spcBef>
                <a:spcPts val="0"/>
              </a:spcBef>
              <a:spcAft>
                <a:spcPts val="0"/>
              </a:spcAft>
              <a:buSzPts val="2200"/>
              <a:buNone/>
              <a:defRPr>
                <a:solidFill>
                  <a:srgbClr val="888888"/>
                </a:solidFill>
              </a:defRPr>
            </a:lvl2pPr>
            <a:lvl3pPr lvl="2" algn="ctr">
              <a:spcBef>
                <a:spcPts val="1000"/>
              </a:spcBef>
              <a:spcAft>
                <a:spcPts val="0"/>
              </a:spcAft>
              <a:buClr>
                <a:srgbClr val="888888"/>
              </a:buClr>
              <a:buSzPts val="2000"/>
              <a:buNone/>
              <a:defRPr>
                <a:solidFill>
                  <a:srgbClr val="888888"/>
                </a:solidFill>
              </a:defRPr>
            </a:lvl3pPr>
            <a:lvl4pPr lvl="3" algn="ctr">
              <a:spcBef>
                <a:spcPts val="1000"/>
              </a:spcBef>
              <a:spcAft>
                <a:spcPts val="0"/>
              </a:spcAft>
              <a:buSzPts val="1800"/>
              <a:buNone/>
              <a:defRPr>
                <a:solidFill>
                  <a:srgbClr val="888888"/>
                </a:solidFill>
              </a:defRPr>
            </a:lvl4pPr>
            <a:lvl5pPr lvl="4" algn="ctr">
              <a:spcBef>
                <a:spcPts val="1000"/>
              </a:spcBef>
              <a:spcAft>
                <a:spcPts val="0"/>
              </a:spcAft>
              <a:buClr>
                <a:srgbClr val="888888"/>
              </a:buClr>
              <a:buSzPts val="1800"/>
              <a:buNone/>
              <a:defRPr>
                <a:solidFill>
                  <a:srgbClr val="888888"/>
                </a:solidFill>
              </a:defRPr>
            </a:lvl5pPr>
            <a:lvl6pPr lvl="5" algn="ctr">
              <a:spcBef>
                <a:spcPts val="1000"/>
              </a:spcBef>
              <a:spcAft>
                <a:spcPts val="0"/>
              </a:spcAft>
              <a:buSzPts val="1800"/>
              <a:buNone/>
              <a:defRPr>
                <a:solidFill>
                  <a:srgbClr val="888888"/>
                </a:solidFill>
              </a:defRPr>
            </a:lvl6pPr>
            <a:lvl7pPr lvl="6" algn="ctr">
              <a:spcBef>
                <a:spcPts val="600"/>
              </a:spcBef>
              <a:spcAft>
                <a:spcPts val="0"/>
              </a:spcAft>
              <a:buClr>
                <a:srgbClr val="888888"/>
              </a:buClr>
              <a:buSzPts val="1800"/>
              <a:buNone/>
              <a:defRPr>
                <a:solidFill>
                  <a:srgbClr val="888888"/>
                </a:solidFill>
              </a:defRPr>
            </a:lvl7pPr>
            <a:lvl8pPr lvl="7" algn="ctr">
              <a:spcBef>
                <a:spcPts val="600"/>
              </a:spcBef>
              <a:spcAft>
                <a:spcPts val="0"/>
              </a:spcAft>
              <a:buSzPts val="1800"/>
              <a:buNone/>
              <a:defRPr>
                <a:solidFill>
                  <a:srgbClr val="888888"/>
                </a:solidFill>
              </a:defRPr>
            </a:lvl8pPr>
            <a:lvl9pPr lvl="8" algn="ctr">
              <a:spcBef>
                <a:spcPts val="600"/>
              </a:spcBef>
              <a:spcAft>
                <a:spcPts val="600"/>
              </a:spcAft>
              <a:buClr>
                <a:srgbClr val="888888"/>
              </a:buClr>
              <a:buSzPts val="1800"/>
              <a:buNone/>
              <a:defRPr>
                <a:solidFill>
                  <a:srgbClr val="888888"/>
                </a:solidFill>
              </a:defRPr>
            </a:lvl9pPr>
          </a:lstStyle>
          <a:p/>
        </p:txBody>
      </p:sp>
      <p:sp>
        <p:nvSpPr>
          <p:cNvPr id="20" name="Google Shape;20;p29"/>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9"/>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9"/>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tandardRule.png" id="23" name="Google Shape;23;p29"/>
          <p:cNvPicPr preferRelativeResize="0"/>
          <p:nvPr/>
        </p:nvPicPr>
        <p:blipFill rotWithShape="1">
          <a:blip r:embed="rId3">
            <a:alphaModFix/>
          </a:blip>
          <a:srcRect b="0" l="0" r="0" t="0"/>
          <a:stretch/>
        </p:blipFill>
        <p:spPr>
          <a:xfrm>
            <a:off x="2705100" y="4191000"/>
            <a:ext cx="3733800" cy="152400"/>
          </a:xfrm>
          <a:prstGeom prst="rect">
            <a:avLst/>
          </a:prstGeom>
          <a:noFill/>
          <a:ln>
            <a:noFill/>
          </a:ln>
          <a:effectLst>
            <a:outerShdw blurRad="25400" sx="101000" rotWithShape="0" algn="ctr" sy="101000">
              <a:srgbClr val="000000">
                <a:alpha val="40000"/>
              </a:srgb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7" name="Shape 87"/>
        <p:cNvGrpSpPr/>
        <p:nvPr/>
      </p:nvGrpSpPr>
      <p:grpSpPr>
        <a:xfrm>
          <a:off x="0" y="0"/>
          <a:ext cx="0" cy="0"/>
          <a:chOff x="0" y="0"/>
          <a:chExt cx="0" cy="0"/>
        </a:xfrm>
      </p:grpSpPr>
      <p:sp>
        <p:nvSpPr>
          <p:cNvPr id="88" name="Google Shape;88;p38"/>
          <p:cNvSpPr txBox="1"/>
          <p:nvPr>
            <p:ph type="title"/>
          </p:nvPr>
        </p:nvSpPr>
        <p:spPr>
          <a:xfrm>
            <a:off x="594360" y="434609"/>
            <a:ext cx="3749040" cy="1709928"/>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dk1"/>
              </a:buClr>
              <a:buSzPts val="3600"/>
              <a:buFont typeface="Lustria"/>
              <a:buNone/>
              <a:defRPr b="0" sz="3600">
                <a:solidFill>
                  <a:schemeClr val="dk1"/>
                </a:solidFill>
                <a:latin typeface="Lustria"/>
                <a:ea typeface="Lustria"/>
                <a:cs typeface="Lustria"/>
                <a:sym typeface="Lustr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38"/>
          <p:cNvSpPr txBox="1"/>
          <p:nvPr>
            <p:ph idx="1" type="body"/>
          </p:nvPr>
        </p:nvSpPr>
        <p:spPr>
          <a:xfrm>
            <a:off x="594360" y="2551176"/>
            <a:ext cx="3749040" cy="3145536"/>
          </a:xfrm>
          <a:prstGeom prst="rect">
            <a:avLst/>
          </a:prstGeom>
          <a:noFill/>
          <a:ln>
            <a:noFill/>
          </a:ln>
        </p:spPr>
        <p:txBody>
          <a:bodyPr anchorCtr="0" anchor="t" bIns="45700" lIns="91425" spcFirstLastPara="1" rIns="91425" wrap="square" tIns="45700">
            <a:normAutofit/>
          </a:bodyPr>
          <a:lstStyle>
            <a:lvl1pPr indent="-228600" lvl="0" marL="457200" algn="l">
              <a:spcBef>
                <a:spcPts val="0"/>
              </a:spcBef>
              <a:spcAft>
                <a:spcPts val="0"/>
              </a:spcAft>
              <a:buClr>
                <a:schemeClr val="dk1"/>
              </a:buClr>
              <a:buSzPts val="1800"/>
              <a:buNone/>
              <a:defRPr sz="1800">
                <a:solidFill>
                  <a:schemeClr val="dk1"/>
                </a:solidFill>
                <a:latin typeface="Lustria"/>
                <a:ea typeface="Lustria"/>
                <a:cs typeface="Lustria"/>
                <a:sym typeface="Lustria"/>
              </a:defRPr>
            </a:lvl1pPr>
            <a:lvl2pPr indent="-228600" lvl="1" marL="914400" algn="l">
              <a:spcBef>
                <a:spcPts val="1000"/>
              </a:spcBef>
              <a:spcAft>
                <a:spcPts val="0"/>
              </a:spcAft>
              <a:buSzPts val="1200"/>
              <a:buNone/>
              <a:defRPr sz="1200"/>
            </a:lvl2pPr>
            <a:lvl3pPr indent="-228600" lvl="2" marL="1371600" algn="l">
              <a:spcBef>
                <a:spcPts val="1000"/>
              </a:spcBef>
              <a:spcAft>
                <a:spcPts val="0"/>
              </a:spcAft>
              <a:buClr>
                <a:schemeClr val="dk1"/>
              </a:buClr>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Clr>
                <a:schemeClr val="dk1"/>
              </a:buClr>
              <a:buSzPts val="900"/>
              <a:buNone/>
              <a:defRPr sz="900"/>
            </a:lvl5pPr>
            <a:lvl6pPr indent="-228600" lvl="5" marL="2743200" algn="l">
              <a:spcBef>
                <a:spcPts val="1000"/>
              </a:spcBef>
              <a:spcAft>
                <a:spcPts val="0"/>
              </a:spcAft>
              <a:buSzPts val="900"/>
              <a:buNone/>
              <a:defRPr sz="900"/>
            </a:lvl6pPr>
            <a:lvl7pPr indent="-228600" lvl="6" marL="3200400" algn="l">
              <a:spcBef>
                <a:spcPts val="600"/>
              </a:spcBef>
              <a:spcAft>
                <a:spcPts val="0"/>
              </a:spcAft>
              <a:buClr>
                <a:schemeClr val="dk1"/>
              </a:buClr>
              <a:buSzPts val="900"/>
              <a:buNone/>
              <a:defRPr sz="900"/>
            </a:lvl7pPr>
            <a:lvl8pPr indent="-228600" lvl="7" marL="3657600" algn="l">
              <a:spcBef>
                <a:spcPts val="600"/>
              </a:spcBef>
              <a:spcAft>
                <a:spcPts val="0"/>
              </a:spcAft>
              <a:buSzPts val="900"/>
              <a:buNone/>
              <a:defRPr sz="900"/>
            </a:lvl8pPr>
            <a:lvl9pPr indent="-228600" lvl="8" marL="4114800" algn="l">
              <a:spcBef>
                <a:spcPts val="600"/>
              </a:spcBef>
              <a:spcAft>
                <a:spcPts val="600"/>
              </a:spcAft>
              <a:buClr>
                <a:schemeClr val="dk1"/>
              </a:buClr>
              <a:buSzPts val="900"/>
              <a:buNone/>
              <a:defRPr sz="900"/>
            </a:lvl9pPr>
          </a:lstStyle>
          <a:p/>
        </p:txBody>
      </p:sp>
      <p:sp>
        <p:nvSpPr>
          <p:cNvPr id="90" name="Google Shape;90;p38"/>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38"/>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38"/>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hortRule.png" id="93" name="Google Shape;93;p38"/>
          <p:cNvPicPr preferRelativeResize="0"/>
          <p:nvPr/>
        </p:nvPicPr>
        <p:blipFill rotWithShape="1">
          <a:blip r:embed="rId2">
            <a:alphaModFix/>
          </a:blip>
          <a:srcRect b="0" l="0" r="0" t="0"/>
          <a:stretch/>
        </p:blipFill>
        <p:spPr>
          <a:xfrm>
            <a:off x="1222898" y="2305609"/>
            <a:ext cx="2495550" cy="95250"/>
          </a:xfrm>
          <a:prstGeom prst="rect">
            <a:avLst/>
          </a:prstGeom>
          <a:noFill/>
          <a:ln>
            <a:noFill/>
          </a:ln>
          <a:effectLst>
            <a:outerShdw blurRad="25400" sx="101000" rotWithShape="0" algn="ctr" sy="101000">
              <a:srgbClr val="000000">
                <a:alpha val="40000"/>
              </a:srgbClr>
            </a:outerShdw>
          </a:effectLst>
        </p:spPr>
      </p:pic>
      <p:pic>
        <p:nvPicPr>
          <p:cNvPr descr="parAvion.png" id="94" name="Google Shape;94;p38"/>
          <p:cNvPicPr preferRelativeResize="0"/>
          <p:nvPr/>
        </p:nvPicPr>
        <p:blipFill rotWithShape="1">
          <a:blip r:embed="rId3">
            <a:alphaModFix/>
          </a:blip>
          <a:srcRect b="0" l="0" r="0" t="0"/>
          <a:stretch/>
        </p:blipFill>
        <p:spPr>
          <a:xfrm rot="308222">
            <a:off x="6798020" y="538594"/>
            <a:ext cx="1808485" cy="516710"/>
          </a:xfrm>
          <a:prstGeom prst="rect">
            <a:avLst/>
          </a:prstGeom>
          <a:noFill/>
          <a:ln>
            <a:noFill/>
          </a:ln>
        </p:spPr>
      </p:pic>
      <p:sp>
        <p:nvSpPr>
          <p:cNvPr id="95" name="Google Shape;95;p38"/>
          <p:cNvSpPr/>
          <p:nvPr>
            <p:ph idx="2" type="pic"/>
          </p:nvPr>
        </p:nvSpPr>
        <p:spPr>
          <a:xfrm rot="150174">
            <a:off x="4827538" y="836203"/>
            <a:ext cx="3657600" cy="4937760"/>
          </a:xfrm>
          <a:prstGeom prst="rect">
            <a:avLst/>
          </a:prstGeom>
          <a:solidFill>
            <a:srgbClr val="ECECEC"/>
          </a:solidFill>
          <a:ln cap="sq" cmpd="sng" w="31750">
            <a:solidFill>
              <a:srgbClr val="FDFDFD"/>
            </a:solidFill>
            <a:prstDash val="solid"/>
            <a:miter lim="800000"/>
            <a:headEnd len="sm" w="sm" type="none"/>
            <a:tailEnd len="sm" w="sm" type="none"/>
          </a:ln>
          <a:effectLst>
            <a:outerShdw blurRad="88900" kx="110000" rotWithShape="0" algn="tl" dir="7560000" dist="44450" sy="98000" ky="200000">
              <a:srgbClr val="000000">
                <a:alpha val="20000"/>
              </a:srgbClr>
            </a:outerShdw>
          </a:effectLst>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above Caption" showMasterSp="0">
  <p:cSld name="Picture above Caption">
    <p:spTree>
      <p:nvGrpSpPr>
        <p:cNvPr id="96" name="Shape 96"/>
        <p:cNvGrpSpPr/>
        <p:nvPr/>
      </p:nvGrpSpPr>
      <p:grpSpPr>
        <a:xfrm>
          <a:off x="0" y="0"/>
          <a:ext cx="0" cy="0"/>
          <a:chOff x="0" y="0"/>
          <a:chExt cx="0" cy="0"/>
        </a:xfrm>
      </p:grpSpPr>
      <p:pic>
        <p:nvPicPr>
          <p:cNvPr descr="TitlePageOverlay.png" id="97" name="Google Shape;97;p39"/>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98" name="Google Shape;98;p39"/>
          <p:cNvSpPr txBox="1"/>
          <p:nvPr>
            <p:ph type="title"/>
          </p:nvPr>
        </p:nvSpPr>
        <p:spPr>
          <a:xfrm>
            <a:off x="571500" y="2924825"/>
            <a:ext cx="8001000" cy="1709928"/>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dk1"/>
              </a:buClr>
              <a:buSzPts val="4000"/>
              <a:buFont typeface="Lustria"/>
              <a:buNone/>
              <a:defRPr b="0" sz="4000">
                <a:solidFill>
                  <a:schemeClr val="dk1"/>
                </a:solidFill>
                <a:latin typeface="Lustria"/>
                <a:ea typeface="Lustria"/>
                <a:cs typeface="Lustria"/>
                <a:sym typeface="Lustr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 name="Google Shape;99;p39"/>
          <p:cNvSpPr txBox="1"/>
          <p:nvPr>
            <p:ph idx="1" type="body"/>
          </p:nvPr>
        </p:nvSpPr>
        <p:spPr>
          <a:xfrm>
            <a:off x="571500" y="4800600"/>
            <a:ext cx="8001000" cy="1219200"/>
          </a:xfrm>
          <a:prstGeom prst="rect">
            <a:avLst/>
          </a:prstGeom>
          <a:noFill/>
          <a:ln>
            <a:noFill/>
          </a:ln>
        </p:spPr>
        <p:txBody>
          <a:bodyPr anchorCtr="0" anchor="t" bIns="45700" lIns="91425" spcFirstLastPara="1" rIns="91425" wrap="square" tIns="45700">
            <a:normAutofit/>
          </a:bodyPr>
          <a:lstStyle>
            <a:lvl1pPr indent="-228600" lvl="0" marL="457200" algn="ctr">
              <a:spcBef>
                <a:spcPts val="0"/>
              </a:spcBef>
              <a:spcAft>
                <a:spcPts val="0"/>
              </a:spcAft>
              <a:buClr>
                <a:schemeClr val="dk1"/>
              </a:buClr>
              <a:buSzPts val="1800"/>
              <a:buNone/>
              <a:defRPr sz="1800">
                <a:solidFill>
                  <a:schemeClr val="dk1"/>
                </a:solidFill>
                <a:latin typeface="Lustria"/>
                <a:ea typeface="Lustria"/>
                <a:cs typeface="Lustria"/>
                <a:sym typeface="Lustria"/>
              </a:defRPr>
            </a:lvl1pPr>
            <a:lvl2pPr indent="-228600" lvl="1" marL="914400" algn="l">
              <a:spcBef>
                <a:spcPts val="300"/>
              </a:spcBef>
              <a:spcAft>
                <a:spcPts val="0"/>
              </a:spcAft>
              <a:buSzPts val="1200"/>
              <a:buNone/>
              <a:defRPr sz="1200"/>
            </a:lvl2pPr>
            <a:lvl3pPr indent="-228600" lvl="2" marL="1371600" algn="l">
              <a:spcBef>
                <a:spcPts val="1000"/>
              </a:spcBef>
              <a:spcAft>
                <a:spcPts val="0"/>
              </a:spcAft>
              <a:buClr>
                <a:schemeClr val="dk1"/>
              </a:buClr>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Clr>
                <a:schemeClr val="dk1"/>
              </a:buClr>
              <a:buSzPts val="900"/>
              <a:buNone/>
              <a:defRPr sz="900"/>
            </a:lvl5pPr>
            <a:lvl6pPr indent="-228600" lvl="5" marL="2743200" algn="l">
              <a:spcBef>
                <a:spcPts val="1000"/>
              </a:spcBef>
              <a:spcAft>
                <a:spcPts val="0"/>
              </a:spcAft>
              <a:buSzPts val="900"/>
              <a:buNone/>
              <a:defRPr sz="900"/>
            </a:lvl6pPr>
            <a:lvl7pPr indent="-228600" lvl="6" marL="3200400" algn="l">
              <a:spcBef>
                <a:spcPts val="600"/>
              </a:spcBef>
              <a:spcAft>
                <a:spcPts val="0"/>
              </a:spcAft>
              <a:buClr>
                <a:schemeClr val="dk1"/>
              </a:buClr>
              <a:buSzPts val="900"/>
              <a:buNone/>
              <a:defRPr sz="900"/>
            </a:lvl7pPr>
            <a:lvl8pPr indent="-228600" lvl="7" marL="3657600" algn="l">
              <a:spcBef>
                <a:spcPts val="600"/>
              </a:spcBef>
              <a:spcAft>
                <a:spcPts val="0"/>
              </a:spcAft>
              <a:buSzPts val="900"/>
              <a:buNone/>
              <a:defRPr sz="900"/>
            </a:lvl8pPr>
            <a:lvl9pPr indent="-228600" lvl="8" marL="4114800" algn="l">
              <a:spcBef>
                <a:spcPts val="600"/>
              </a:spcBef>
              <a:spcAft>
                <a:spcPts val="600"/>
              </a:spcAft>
              <a:buClr>
                <a:schemeClr val="dk1"/>
              </a:buClr>
              <a:buSzPts val="900"/>
              <a:buNone/>
              <a:defRPr sz="900"/>
            </a:lvl9pPr>
          </a:lstStyle>
          <a:p/>
        </p:txBody>
      </p:sp>
      <p:sp>
        <p:nvSpPr>
          <p:cNvPr id="100" name="Google Shape;100;p39"/>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39"/>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39"/>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hortRule.png" id="103" name="Google Shape;103;p39"/>
          <p:cNvPicPr preferRelativeResize="0"/>
          <p:nvPr/>
        </p:nvPicPr>
        <p:blipFill rotWithShape="1">
          <a:blip r:embed="rId3">
            <a:alphaModFix/>
          </a:blip>
          <a:srcRect b="0" l="0" r="0" t="0"/>
          <a:stretch/>
        </p:blipFill>
        <p:spPr>
          <a:xfrm>
            <a:off x="3324225" y="4666129"/>
            <a:ext cx="2495550" cy="95250"/>
          </a:xfrm>
          <a:prstGeom prst="rect">
            <a:avLst/>
          </a:prstGeom>
          <a:noFill/>
          <a:ln>
            <a:noFill/>
          </a:ln>
          <a:effectLst>
            <a:outerShdw blurRad="25400" sx="101000" rotWithShape="0" algn="ctr" sy="101000">
              <a:srgbClr val="000000">
                <a:alpha val="40000"/>
              </a:srgbClr>
            </a:outerShdw>
          </a:effectLst>
        </p:spPr>
      </p:pic>
      <p:sp>
        <p:nvSpPr>
          <p:cNvPr id="104" name="Google Shape;104;p39"/>
          <p:cNvSpPr/>
          <p:nvPr>
            <p:ph idx="2" type="pic"/>
          </p:nvPr>
        </p:nvSpPr>
        <p:spPr>
          <a:xfrm rot="-244907">
            <a:off x="2359666" y="458370"/>
            <a:ext cx="4424669" cy="3079124"/>
          </a:xfrm>
          <a:prstGeom prst="rect">
            <a:avLst/>
          </a:prstGeom>
          <a:solidFill>
            <a:srgbClr val="ECECEC"/>
          </a:solidFill>
          <a:ln cap="sq" cmpd="sng" w="31750">
            <a:solidFill>
              <a:srgbClr val="FDFDFD"/>
            </a:solidFill>
            <a:prstDash val="solid"/>
            <a:miter lim="800000"/>
            <a:headEnd len="sm" w="sm" type="none"/>
            <a:tailEnd len="sm" w="sm" type="none"/>
          </a:ln>
          <a:effectLst>
            <a:outerShdw blurRad="88900" kx="110000" rotWithShape="0" algn="tl" dir="900000" dist="44450" sy="98000" ky="200000">
              <a:srgbClr val="000000">
                <a:alpha val="20000"/>
              </a:srgbClr>
            </a:outerShdw>
          </a:effectLst>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Pictures above Caption" showMasterSp="0">
  <p:cSld name="2 Pictures above Caption">
    <p:spTree>
      <p:nvGrpSpPr>
        <p:cNvPr id="105" name="Shape 105"/>
        <p:cNvGrpSpPr/>
        <p:nvPr/>
      </p:nvGrpSpPr>
      <p:grpSpPr>
        <a:xfrm>
          <a:off x="0" y="0"/>
          <a:ext cx="0" cy="0"/>
          <a:chOff x="0" y="0"/>
          <a:chExt cx="0" cy="0"/>
        </a:xfrm>
      </p:grpSpPr>
      <p:pic>
        <p:nvPicPr>
          <p:cNvPr descr="TitlePageOverlay.png" id="106" name="Google Shape;106;p40"/>
          <p:cNvPicPr preferRelativeResize="0"/>
          <p:nvPr/>
        </p:nvPicPr>
        <p:blipFill rotWithShape="1">
          <a:blip r:embed="rId2">
            <a:alphaModFix/>
          </a:blip>
          <a:srcRect b="0" l="0" r="0" t="0"/>
          <a:stretch/>
        </p:blipFill>
        <p:spPr>
          <a:xfrm>
            <a:off x="0" y="0"/>
            <a:ext cx="9144000" cy="6858000"/>
          </a:xfrm>
          <a:prstGeom prst="rect">
            <a:avLst/>
          </a:prstGeom>
          <a:noFill/>
          <a:ln>
            <a:noFill/>
          </a:ln>
        </p:spPr>
      </p:pic>
      <p:pic>
        <p:nvPicPr>
          <p:cNvPr descr="parAvion.png" id="107" name="Google Shape;107;p40"/>
          <p:cNvPicPr preferRelativeResize="0"/>
          <p:nvPr/>
        </p:nvPicPr>
        <p:blipFill rotWithShape="1">
          <a:blip r:embed="rId3">
            <a:alphaModFix/>
          </a:blip>
          <a:srcRect b="0" l="0" r="0" t="0"/>
          <a:stretch/>
        </p:blipFill>
        <p:spPr>
          <a:xfrm rot="308222">
            <a:off x="6835967" y="278688"/>
            <a:ext cx="1695954" cy="484558"/>
          </a:xfrm>
          <a:prstGeom prst="rect">
            <a:avLst/>
          </a:prstGeom>
          <a:noFill/>
          <a:ln>
            <a:noFill/>
          </a:ln>
        </p:spPr>
      </p:pic>
      <p:sp>
        <p:nvSpPr>
          <p:cNvPr id="108" name="Google Shape;108;p40"/>
          <p:cNvSpPr txBox="1"/>
          <p:nvPr>
            <p:ph type="title"/>
          </p:nvPr>
        </p:nvSpPr>
        <p:spPr>
          <a:xfrm>
            <a:off x="571500" y="2924825"/>
            <a:ext cx="8001000" cy="1709928"/>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dk1"/>
              </a:buClr>
              <a:buSzPts val="4000"/>
              <a:buFont typeface="Lustria"/>
              <a:buNone/>
              <a:defRPr b="0" sz="4000">
                <a:solidFill>
                  <a:schemeClr val="dk1"/>
                </a:solidFill>
                <a:latin typeface="Lustria"/>
                <a:ea typeface="Lustria"/>
                <a:cs typeface="Lustria"/>
                <a:sym typeface="Lustr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9" name="Google Shape;109;p40"/>
          <p:cNvSpPr txBox="1"/>
          <p:nvPr>
            <p:ph idx="1" type="body"/>
          </p:nvPr>
        </p:nvSpPr>
        <p:spPr>
          <a:xfrm>
            <a:off x="571500" y="4800600"/>
            <a:ext cx="8001000" cy="1219200"/>
          </a:xfrm>
          <a:prstGeom prst="rect">
            <a:avLst/>
          </a:prstGeom>
          <a:noFill/>
          <a:ln>
            <a:noFill/>
          </a:ln>
        </p:spPr>
        <p:txBody>
          <a:bodyPr anchorCtr="0" anchor="t" bIns="45700" lIns="91425" spcFirstLastPara="1" rIns="91425" wrap="square" tIns="45700">
            <a:normAutofit/>
          </a:bodyPr>
          <a:lstStyle>
            <a:lvl1pPr indent="-228600" lvl="0" marL="457200" algn="ctr">
              <a:spcBef>
                <a:spcPts val="0"/>
              </a:spcBef>
              <a:spcAft>
                <a:spcPts val="0"/>
              </a:spcAft>
              <a:buClr>
                <a:schemeClr val="dk1"/>
              </a:buClr>
              <a:buSzPts val="1800"/>
              <a:buNone/>
              <a:defRPr sz="1800">
                <a:solidFill>
                  <a:schemeClr val="dk1"/>
                </a:solidFill>
                <a:latin typeface="Lustria"/>
                <a:ea typeface="Lustria"/>
                <a:cs typeface="Lustria"/>
                <a:sym typeface="Lustria"/>
              </a:defRPr>
            </a:lvl1pPr>
            <a:lvl2pPr indent="-228600" lvl="1" marL="914400" algn="l">
              <a:spcBef>
                <a:spcPts val="300"/>
              </a:spcBef>
              <a:spcAft>
                <a:spcPts val="0"/>
              </a:spcAft>
              <a:buSzPts val="1200"/>
              <a:buNone/>
              <a:defRPr sz="1200"/>
            </a:lvl2pPr>
            <a:lvl3pPr indent="-228600" lvl="2" marL="1371600" algn="l">
              <a:spcBef>
                <a:spcPts val="1000"/>
              </a:spcBef>
              <a:spcAft>
                <a:spcPts val="0"/>
              </a:spcAft>
              <a:buClr>
                <a:schemeClr val="dk1"/>
              </a:buClr>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Clr>
                <a:schemeClr val="dk1"/>
              </a:buClr>
              <a:buSzPts val="900"/>
              <a:buNone/>
              <a:defRPr sz="900"/>
            </a:lvl5pPr>
            <a:lvl6pPr indent="-228600" lvl="5" marL="2743200" algn="l">
              <a:spcBef>
                <a:spcPts val="1000"/>
              </a:spcBef>
              <a:spcAft>
                <a:spcPts val="0"/>
              </a:spcAft>
              <a:buSzPts val="900"/>
              <a:buNone/>
              <a:defRPr sz="900"/>
            </a:lvl6pPr>
            <a:lvl7pPr indent="-228600" lvl="6" marL="3200400" algn="l">
              <a:spcBef>
                <a:spcPts val="600"/>
              </a:spcBef>
              <a:spcAft>
                <a:spcPts val="0"/>
              </a:spcAft>
              <a:buClr>
                <a:schemeClr val="dk1"/>
              </a:buClr>
              <a:buSzPts val="900"/>
              <a:buNone/>
              <a:defRPr sz="900"/>
            </a:lvl7pPr>
            <a:lvl8pPr indent="-228600" lvl="7" marL="3657600" algn="l">
              <a:spcBef>
                <a:spcPts val="600"/>
              </a:spcBef>
              <a:spcAft>
                <a:spcPts val="0"/>
              </a:spcAft>
              <a:buSzPts val="900"/>
              <a:buNone/>
              <a:defRPr sz="900"/>
            </a:lvl8pPr>
            <a:lvl9pPr indent="-228600" lvl="8" marL="4114800" algn="l">
              <a:spcBef>
                <a:spcPts val="600"/>
              </a:spcBef>
              <a:spcAft>
                <a:spcPts val="600"/>
              </a:spcAft>
              <a:buClr>
                <a:schemeClr val="dk1"/>
              </a:buClr>
              <a:buSzPts val="900"/>
              <a:buNone/>
              <a:defRPr sz="900"/>
            </a:lvl9pPr>
          </a:lstStyle>
          <a:p/>
        </p:txBody>
      </p:sp>
      <p:sp>
        <p:nvSpPr>
          <p:cNvPr id="110" name="Google Shape;110;p40"/>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40"/>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40"/>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hortRule.png" id="113" name="Google Shape;113;p40"/>
          <p:cNvPicPr preferRelativeResize="0"/>
          <p:nvPr/>
        </p:nvPicPr>
        <p:blipFill rotWithShape="1">
          <a:blip r:embed="rId4">
            <a:alphaModFix/>
          </a:blip>
          <a:srcRect b="0" l="0" r="0" t="0"/>
          <a:stretch/>
        </p:blipFill>
        <p:spPr>
          <a:xfrm>
            <a:off x="3324225" y="4666129"/>
            <a:ext cx="2495550" cy="95250"/>
          </a:xfrm>
          <a:prstGeom prst="rect">
            <a:avLst/>
          </a:prstGeom>
          <a:noFill/>
          <a:ln>
            <a:noFill/>
          </a:ln>
          <a:effectLst>
            <a:outerShdw blurRad="25400" sx="101000" rotWithShape="0" algn="ctr" sy="101000">
              <a:srgbClr val="000000">
                <a:alpha val="40000"/>
              </a:srgbClr>
            </a:outerShdw>
          </a:effectLst>
        </p:spPr>
      </p:pic>
      <p:pic>
        <p:nvPicPr>
          <p:cNvPr descr="parAvion.png" id="114" name="Google Shape;114;p40"/>
          <p:cNvPicPr preferRelativeResize="0"/>
          <p:nvPr/>
        </p:nvPicPr>
        <p:blipFill rotWithShape="1">
          <a:blip r:embed="rId3">
            <a:alphaModFix/>
          </a:blip>
          <a:srcRect b="0" l="0" r="0" t="0"/>
          <a:stretch/>
        </p:blipFill>
        <p:spPr>
          <a:xfrm rot="-814745">
            <a:off x="2866028" y="3182426"/>
            <a:ext cx="1695954" cy="484558"/>
          </a:xfrm>
          <a:prstGeom prst="rect">
            <a:avLst/>
          </a:prstGeom>
          <a:noFill/>
          <a:ln>
            <a:noFill/>
          </a:ln>
        </p:spPr>
      </p:pic>
      <p:sp>
        <p:nvSpPr>
          <p:cNvPr id="115" name="Google Shape;115;p40"/>
          <p:cNvSpPr/>
          <p:nvPr>
            <p:ph idx="2" type="pic"/>
          </p:nvPr>
        </p:nvSpPr>
        <p:spPr>
          <a:xfrm rot="150321">
            <a:off x="4329929" y="546774"/>
            <a:ext cx="4163077" cy="2961146"/>
          </a:xfrm>
          <a:prstGeom prst="rect">
            <a:avLst/>
          </a:prstGeom>
          <a:solidFill>
            <a:srgbClr val="ECECEC"/>
          </a:solidFill>
          <a:ln cap="sq" cmpd="sng" w="31750">
            <a:solidFill>
              <a:srgbClr val="FDFDFD"/>
            </a:solidFill>
            <a:prstDash val="solid"/>
            <a:miter lim="800000"/>
            <a:headEnd len="sm" w="sm" type="none"/>
            <a:tailEnd len="sm" w="sm" type="none"/>
          </a:ln>
          <a:effectLst>
            <a:outerShdw blurRad="88900" kx="110000" rotWithShape="0" algn="tl" dir="900000" dist="31750" sy="98000" ky="200000">
              <a:srgbClr val="000000">
                <a:alpha val="20000"/>
              </a:srgbClr>
            </a:outerShdw>
          </a:effectLst>
        </p:spPr>
      </p:sp>
      <p:sp>
        <p:nvSpPr>
          <p:cNvPr id="116" name="Google Shape;116;p40"/>
          <p:cNvSpPr/>
          <p:nvPr>
            <p:ph idx="3" type="pic"/>
          </p:nvPr>
        </p:nvSpPr>
        <p:spPr>
          <a:xfrm rot="-219327">
            <a:off x="699762" y="451178"/>
            <a:ext cx="4163077" cy="2961146"/>
          </a:xfrm>
          <a:prstGeom prst="rect">
            <a:avLst/>
          </a:prstGeom>
          <a:solidFill>
            <a:srgbClr val="ECECEC"/>
          </a:solidFill>
          <a:ln cap="sq" cmpd="sng" w="31750">
            <a:solidFill>
              <a:srgbClr val="FDFDFD"/>
            </a:solidFill>
            <a:prstDash val="solid"/>
            <a:miter lim="800000"/>
            <a:headEnd len="sm" w="sm" type="none"/>
            <a:tailEnd len="sm" w="sm" type="none"/>
          </a:ln>
          <a:effectLst>
            <a:outerShdw blurRad="88900" kx="110000" rotWithShape="0" algn="tl" dir="900000" dist="44450" ky="200000">
              <a:srgbClr val="000000">
                <a:alpha val="20000"/>
              </a:srgbClr>
            </a:outerShdw>
          </a:effectLst>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s with Caption" showMasterSp="0">
  <p:cSld name="3 Pictures with Caption">
    <p:spTree>
      <p:nvGrpSpPr>
        <p:cNvPr id="117" name="Shape 117"/>
        <p:cNvGrpSpPr/>
        <p:nvPr/>
      </p:nvGrpSpPr>
      <p:grpSpPr>
        <a:xfrm>
          <a:off x="0" y="0"/>
          <a:ext cx="0" cy="0"/>
          <a:chOff x="0" y="0"/>
          <a:chExt cx="0" cy="0"/>
        </a:xfrm>
      </p:grpSpPr>
      <p:pic>
        <p:nvPicPr>
          <p:cNvPr descr="TitlePageOverlay.png" id="118" name="Google Shape;118;p41"/>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19" name="Google Shape;119;p41"/>
          <p:cNvSpPr txBox="1"/>
          <p:nvPr>
            <p:ph idx="1" type="body"/>
          </p:nvPr>
        </p:nvSpPr>
        <p:spPr>
          <a:xfrm>
            <a:off x="4983480" y="4800600"/>
            <a:ext cx="3246120" cy="1188720"/>
          </a:xfrm>
          <a:prstGeom prst="rect">
            <a:avLst/>
          </a:prstGeom>
          <a:noFill/>
          <a:ln>
            <a:noFill/>
          </a:ln>
        </p:spPr>
        <p:txBody>
          <a:bodyPr anchorCtr="0" anchor="t" bIns="45700" lIns="91425" spcFirstLastPara="1" rIns="91425" wrap="square" tIns="45700">
            <a:normAutofit/>
          </a:bodyPr>
          <a:lstStyle>
            <a:lvl1pPr indent="-228600" lvl="0" marL="457200" algn="ctr">
              <a:spcBef>
                <a:spcPts val="0"/>
              </a:spcBef>
              <a:spcAft>
                <a:spcPts val="0"/>
              </a:spcAft>
              <a:buClr>
                <a:schemeClr val="dk1"/>
              </a:buClr>
              <a:buSzPts val="2000"/>
              <a:buNone/>
              <a:defRPr sz="2000">
                <a:solidFill>
                  <a:schemeClr val="dk1"/>
                </a:solidFill>
                <a:latin typeface="Pacifico"/>
                <a:ea typeface="Pacifico"/>
                <a:cs typeface="Pacifico"/>
                <a:sym typeface="Pacifico"/>
              </a:defRPr>
            </a:lvl1pPr>
            <a:lvl2pPr indent="-228600" lvl="1" marL="914400" algn="l">
              <a:spcBef>
                <a:spcPts val="300"/>
              </a:spcBef>
              <a:spcAft>
                <a:spcPts val="0"/>
              </a:spcAft>
              <a:buSzPts val="1200"/>
              <a:buNone/>
              <a:defRPr sz="1200"/>
            </a:lvl2pPr>
            <a:lvl3pPr indent="-228600" lvl="2" marL="1371600" algn="l">
              <a:spcBef>
                <a:spcPts val="1000"/>
              </a:spcBef>
              <a:spcAft>
                <a:spcPts val="0"/>
              </a:spcAft>
              <a:buClr>
                <a:schemeClr val="dk1"/>
              </a:buClr>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Clr>
                <a:schemeClr val="dk1"/>
              </a:buClr>
              <a:buSzPts val="900"/>
              <a:buNone/>
              <a:defRPr sz="900"/>
            </a:lvl5pPr>
            <a:lvl6pPr indent="-228600" lvl="5" marL="2743200" algn="l">
              <a:spcBef>
                <a:spcPts val="1000"/>
              </a:spcBef>
              <a:spcAft>
                <a:spcPts val="0"/>
              </a:spcAft>
              <a:buSzPts val="900"/>
              <a:buNone/>
              <a:defRPr sz="900"/>
            </a:lvl6pPr>
            <a:lvl7pPr indent="-228600" lvl="6" marL="3200400" algn="l">
              <a:spcBef>
                <a:spcPts val="600"/>
              </a:spcBef>
              <a:spcAft>
                <a:spcPts val="0"/>
              </a:spcAft>
              <a:buClr>
                <a:schemeClr val="dk1"/>
              </a:buClr>
              <a:buSzPts val="900"/>
              <a:buNone/>
              <a:defRPr sz="900"/>
            </a:lvl7pPr>
            <a:lvl8pPr indent="-228600" lvl="7" marL="3657600" algn="l">
              <a:spcBef>
                <a:spcPts val="600"/>
              </a:spcBef>
              <a:spcAft>
                <a:spcPts val="0"/>
              </a:spcAft>
              <a:buSzPts val="900"/>
              <a:buNone/>
              <a:defRPr sz="900"/>
            </a:lvl8pPr>
            <a:lvl9pPr indent="-228600" lvl="8" marL="4114800" algn="l">
              <a:spcBef>
                <a:spcPts val="600"/>
              </a:spcBef>
              <a:spcAft>
                <a:spcPts val="600"/>
              </a:spcAft>
              <a:buClr>
                <a:schemeClr val="dk1"/>
              </a:buClr>
              <a:buSzPts val="900"/>
              <a:buNone/>
              <a:defRPr sz="900"/>
            </a:lvl9pPr>
          </a:lstStyle>
          <a:p/>
        </p:txBody>
      </p:sp>
      <p:sp>
        <p:nvSpPr>
          <p:cNvPr id="120" name="Google Shape;120;p41"/>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41"/>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41"/>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123" name="Google Shape;123;p41"/>
          <p:cNvSpPr/>
          <p:nvPr>
            <p:ph idx="2" type="pic"/>
          </p:nvPr>
        </p:nvSpPr>
        <p:spPr>
          <a:xfrm rot="253865">
            <a:off x="4415567" y="369110"/>
            <a:ext cx="3794703" cy="2729767"/>
          </a:xfrm>
          <a:prstGeom prst="rect">
            <a:avLst/>
          </a:prstGeom>
          <a:solidFill>
            <a:srgbClr val="ECECEC"/>
          </a:solidFill>
          <a:ln cap="sq" cmpd="sng" w="31750">
            <a:solidFill>
              <a:srgbClr val="FDFDFD"/>
            </a:solidFill>
            <a:prstDash val="solid"/>
            <a:miter lim="800000"/>
            <a:headEnd len="sm" w="sm" type="none"/>
            <a:tailEnd len="sm" w="sm" type="none"/>
          </a:ln>
          <a:effectLst>
            <a:outerShdw blurRad="88900" kx="110000" rotWithShape="0" algn="tl" dir="6000000" dist="44450" sy="98000" ky="200000">
              <a:srgbClr val="000000">
                <a:alpha val="20000"/>
              </a:srgbClr>
            </a:outerShdw>
          </a:effectLst>
        </p:spPr>
      </p:sp>
      <p:sp>
        <p:nvSpPr>
          <p:cNvPr id="124" name="Google Shape;124;p41"/>
          <p:cNvSpPr/>
          <p:nvPr>
            <p:ph idx="3" type="pic"/>
          </p:nvPr>
        </p:nvSpPr>
        <p:spPr>
          <a:xfrm rot="-626863">
            <a:off x="530124" y="631160"/>
            <a:ext cx="3837559" cy="2604282"/>
          </a:xfrm>
          <a:prstGeom prst="rect">
            <a:avLst/>
          </a:prstGeom>
          <a:solidFill>
            <a:srgbClr val="ECECEC"/>
          </a:solidFill>
          <a:ln cap="sq" cmpd="sng" w="31750">
            <a:solidFill>
              <a:srgbClr val="FDFDFD"/>
            </a:solidFill>
            <a:prstDash val="solid"/>
            <a:miter lim="800000"/>
            <a:headEnd len="sm" w="sm" type="none"/>
            <a:tailEnd len="sm" w="sm" type="none"/>
          </a:ln>
          <a:effectLst>
            <a:outerShdw blurRad="88900" kx="110000" rotWithShape="0" algn="tl" dir="900000" dist="44450" sy="98000" ky="200000">
              <a:srgbClr val="000000">
                <a:alpha val="20000"/>
              </a:srgbClr>
            </a:outerShdw>
          </a:effectLst>
        </p:spPr>
      </p:sp>
      <p:sp>
        <p:nvSpPr>
          <p:cNvPr id="125" name="Google Shape;125;p41"/>
          <p:cNvSpPr/>
          <p:nvPr>
            <p:ph idx="4" type="pic"/>
          </p:nvPr>
        </p:nvSpPr>
        <p:spPr>
          <a:xfrm rot="470783">
            <a:off x="708565" y="3070624"/>
            <a:ext cx="3918749" cy="2827517"/>
          </a:xfrm>
          <a:prstGeom prst="rect">
            <a:avLst/>
          </a:prstGeom>
          <a:solidFill>
            <a:srgbClr val="ECECEC"/>
          </a:solidFill>
          <a:ln cap="sq" cmpd="sng" w="31750">
            <a:solidFill>
              <a:srgbClr val="FDFDFD"/>
            </a:solidFill>
            <a:prstDash val="solid"/>
            <a:miter lim="800000"/>
            <a:headEnd len="sm" w="sm" type="none"/>
            <a:tailEnd len="sm" w="sm" type="none"/>
          </a:ln>
          <a:effectLst>
            <a:outerShdw blurRad="88900" kx="110000" rotWithShape="0" algn="tl" dir="11400000" dist="44450" sy="98000" ky="200000">
              <a:srgbClr val="000000">
                <a:alpha val="20000"/>
              </a:srgbClr>
            </a:outerShdw>
          </a:effectLst>
        </p:spPr>
      </p:sp>
      <p:sp>
        <p:nvSpPr>
          <p:cNvPr id="126" name="Google Shape;126;p41"/>
          <p:cNvSpPr txBox="1"/>
          <p:nvPr>
            <p:ph type="title"/>
          </p:nvPr>
        </p:nvSpPr>
        <p:spPr>
          <a:xfrm rot="-360000">
            <a:off x="4717562" y="3396154"/>
            <a:ext cx="3474720" cy="109728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2800"/>
              <a:buFont typeface="Pacifico"/>
              <a:buNone/>
              <a:defRPr sz="2800">
                <a:solidFill>
                  <a:schemeClr val="dk1"/>
                </a:solidFill>
                <a:latin typeface="Pacifico"/>
                <a:ea typeface="Pacifico"/>
                <a:cs typeface="Pacifico"/>
                <a:sym typeface="Pacifico"/>
              </a:defRPr>
            </a:lvl1pPr>
            <a:lvl2pPr lvl="1">
              <a:spcBef>
                <a:spcPts val="3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Pictures with Caption" showMasterSp="0">
  <p:cSld name="4 Pictures with Caption">
    <p:spTree>
      <p:nvGrpSpPr>
        <p:cNvPr id="127" name="Shape 127"/>
        <p:cNvGrpSpPr/>
        <p:nvPr/>
      </p:nvGrpSpPr>
      <p:grpSpPr>
        <a:xfrm>
          <a:off x="0" y="0"/>
          <a:ext cx="0" cy="0"/>
          <a:chOff x="0" y="0"/>
          <a:chExt cx="0" cy="0"/>
        </a:xfrm>
      </p:grpSpPr>
      <p:pic>
        <p:nvPicPr>
          <p:cNvPr descr="TitlePageOverlay.png" id="128" name="Google Shape;128;p42"/>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29" name="Google Shape;129;p42"/>
          <p:cNvSpPr txBox="1"/>
          <p:nvPr>
            <p:ph idx="1" type="body"/>
          </p:nvPr>
        </p:nvSpPr>
        <p:spPr>
          <a:xfrm>
            <a:off x="762000" y="4876800"/>
            <a:ext cx="3048000" cy="1188720"/>
          </a:xfrm>
          <a:prstGeom prst="rect">
            <a:avLst/>
          </a:prstGeom>
          <a:noFill/>
          <a:ln>
            <a:noFill/>
          </a:ln>
        </p:spPr>
        <p:txBody>
          <a:bodyPr anchorCtr="0" anchor="t" bIns="45700" lIns="91425" spcFirstLastPara="1" rIns="91425" wrap="square" tIns="45700">
            <a:normAutofit/>
          </a:bodyPr>
          <a:lstStyle>
            <a:lvl1pPr indent="-228600" lvl="0" marL="457200" algn="ctr">
              <a:spcBef>
                <a:spcPts val="0"/>
              </a:spcBef>
              <a:spcAft>
                <a:spcPts val="0"/>
              </a:spcAft>
              <a:buClr>
                <a:schemeClr val="dk1"/>
              </a:buClr>
              <a:buSzPts val="2000"/>
              <a:buNone/>
              <a:defRPr sz="2000">
                <a:solidFill>
                  <a:schemeClr val="dk1"/>
                </a:solidFill>
                <a:latin typeface="Pacifico"/>
                <a:ea typeface="Pacifico"/>
                <a:cs typeface="Pacifico"/>
                <a:sym typeface="Pacifico"/>
              </a:defRPr>
            </a:lvl1pPr>
            <a:lvl2pPr indent="-228600" lvl="1" marL="914400" algn="l">
              <a:spcBef>
                <a:spcPts val="300"/>
              </a:spcBef>
              <a:spcAft>
                <a:spcPts val="0"/>
              </a:spcAft>
              <a:buSzPts val="1200"/>
              <a:buNone/>
              <a:defRPr sz="1200"/>
            </a:lvl2pPr>
            <a:lvl3pPr indent="-228600" lvl="2" marL="1371600" algn="l">
              <a:spcBef>
                <a:spcPts val="1000"/>
              </a:spcBef>
              <a:spcAft>
                <a:spcPts val="0"/>
              </a:spcAft>
              <a:buClr>
                <a:schemeClr val="dk1"/>
              </a:buClr>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Clr>
                <a:schemeClr val="dk1"/>
              </a:buClr>
              <a:buSzPts val="900"/>
              <a:buNone/>
              <a:defRPr sz="900"/>
            </a:lvl5pPr>
            <a:lvl6pPr indent="-228600" lvl="5" marL="2743200" algn="l">
              <a:spcBef>
                <a:spcPts val="1000"/>
              </a:spcBef>
              <a:spcAft>
                <a:spcPts val="0"/>
              </a:spcAft>
              <a:buSzPts val="900"/>
              <a:buNone/>
              <a:defRPr sz="900"/>
            </a:lvl6pPr>
            <a:lvl7pPr indent="-228600" lvl="6" marL="3200400" algn="l">
              <a:spcBef>
                <a:spcPts val="600"/>
              </a:spcBef>
              <a:spcAft>
                <a:spcPts val="0"/>
              </a:spcAft>
              <a:buClr>
                <a:schemeClr val="dk1"/>
              </a:buClr>
              <a:buSzPts val="900"/>
              <a:buNone/>
              <a:defRPr sz="900"/>
            </a:lvl7pPr>
            <a:lvl8pPr indent="-228600" lvl="7" marL="3657600" algn="l">
              <a:spcBef>
                <a:spcPts val="600"/>
              </a:spcBef>
              <a:spcAft>
                <a:spcPts val="0"/>
              </a:spcAft>
              <a:buSzPts val="900"/>
              <a:buNone/>
              <a:defRPr sz="900"/>
            </a:lvl8pPr>
            <a:lvl9pPr indent="-228600" lvl="8" marL="4114800" algn="l">
              <a:spcBef>
                <a:spcPts val="600"/>
              </a:spcBef>
              <a:spcAft>
                <a:spcPts val="600"/>
              </a:spcAft>
              <a:buClr>
                <a:schemeClr val="dk1"/>
              </a:buClr>
              <a:buSzPts val="900"/>
              <a:buNone/>
              <a:defRPr sz="900"/>
            </a:lvl9pPr>
          </a:lstStyle>
          <a:p/>
        </p:txBody>
      </p:sp>
      <p:sp>
        <p:nvSpPr>
          <p:cNvPr id="130" name="Google Shape;130;p42"/>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42"/>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42"/>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parAvion.png" id="133" name="Google Shape;133;p42"/>
          <p:cNvPicPr preferRelativeResize="0"/>
          <p:nvPr/>
        </p:nvPicPr>
        <p:blipFill rotWithShape="1">
          <a:blip r:embed="rId3">
            <a:alphaModFix/>
          </a:blip>
          <a:srcRect b="0" l="0" r="0" t="0"/>
          <a:stretch/>
        </p:blipFill>
        <p:spPr>
          <a:xfrm rot="308222">
            <a:off x="7428515" y="2619243"/>
            <a:ext cx="1580737" cy="451639"/>
          </a:xfrm>
          <a:prstGeom prst="rect">
            <a:avLst/>
          </a:prstGeom>
          <a:noFill/>
          <a:ln>
            <a:noFill/>
          </a:ln>
        </p:spPr>
      </p:pic>
      <p:pic>
        <p:nvPicPr>
          <p:cNvPr descr="pictureStamp-Frame.png" id="134" name="Google Shape;134;p42"/>
          <p:cNvPicPr preferRelativeResize="0"/>
          <p:nvPr/>
        </p:nvPicPr>
        <p:blipFill rotWithShape="1">
          <a:blip r:embed="rId4">
            <a:alphaModFix/>
          </a:blip>
          <a:srcRect b="0" l="0" r="0" t="0"/>
          <a:stretch/>
        </p:blipFill>
        <p:spPr>
          <a:xfrm rot="322260">
            <a:off x="6339646" y="604321"/>
            <a:ext cx="1610332" cy="2025115"/>
          </a:xfrm>
          <a:prstGeom prst="rect">
            <a:avLst/>
          </a:prstGeom>
          <a:noFill/>
          <a:ln>
            <a:noFill/>
          </a:ln>
        </p:spPr>
      </p:pic>
      <p:pic>
        <p:nvPicPr>
          <p:cNvPr descr="pictureStamp-Frame.png" id="135" name="Google Shape;135;p42"/>
          <p:cNvPicPr preferRelativeResize="0"/>
          <p:nvPr/>
        </p:nvPicPr>
        <p:blipFill rotWithShape="1">
          <a:blip r:embed="rId4">
            <a:alphaModFix/>
          </a:blip>
          <a:srcRect b="0" l="0" r="0" t="0"/>
          <a:stretch/>
        </p:blipFill>
        <p:spPr>
          <a:xfrm rot="322260">
            <a:off x="4891846" y="985321"/>
            <a:ext cx="1610332" cy="2025115"/>
          </a:xfrm>
          <a:prstGeom prst="rect">
            <a:avLst/>
          </a:prstGeom>
          <a:noFill/>
          <a:ln>
            <a:noFill/>
          </a:ln>
        </p:spPr>
      </p:pic>
      <p:sp>
        <p:nvSpPr>
          <p:cNvPr id="136" name="Google Shape;136;p42"/>
          <p:cNvSpPr/>
          <p:nvPr>
            <p:ph idx="2" type="pic"/>
          </p:nvPr>
        </p:nvSpPr>
        <p:spPr>
          <a:xfrm rot="247118">
            <a:off x="5075220" y="1165774"/>
            <a:ext cx="1243584" cy="1664208"/>
          </a:xfrm>
          <a:prstGeom prst="rect">
            <a:avLst/>
          </a:prstGeom>
          <a:solidFill>
            <a:srgbClr val="ECECEC"/>
          </a:solidFill>
          <a:ln>
            <a:noFill/>
          </a:ln>
        </p:spPr>
      </p:sp>
      <p:sp>
        <p:nvSpPr>
          <p:cNvPr id="137" name="Google Shape;137;p42"/>
          <p:cNvSpPr/>
          <p:nvPr>
            <p:ph idx="3" type="pic"/>
          </p:nvPr>
        </p:nvSpPr>
        <p:spPr>
          <a:xfrm rot="271248">
            <a:off x="6523020" y="784774"/>
            <a:ext cx="1243584" cy="1664208"/>
          </a:xfrm>
          <a:prstGeom prst="rect">
            <a:avLst/>
          </a:prstGeom>
          <a:solidFill>
            <a:srgbClr val="ECECEC"/>
          </a:solidFill>
          <a:ln>
            <a:noFill/>
          </a:ln>
        </p:spPr>
      </p:sp>
      <p:sp>
        <p:nvSpPr>
          <p:cNvPr id="138" name="Google Shape;138;p42"/>
          <p:cNvSpPr/>
          <p:nvPr>
            <p:ph idx="4" type="pic"/>
          </p:nvPr>
        </p:nvSpPr>
        <p:spPr>
          <a:xfrm rot="253865">
            <a:off x="4519045" y="2873698"/>
            <a:ext cx="3931920" cy="2834640"/>
          </a:xfrm>
          <a:prstGeom prst="rect">
            <a:avLst/>
          </a:prstGeom>
          <a:solidFill>
            <a:srgbClr val="ECECEC"/>
          </a:solidFill>
          <a:ln cap="sq" cmpd="sng" w="31750">
            <a:solidFill>
              <a:srgbClr val="FDFDFD"/>
            </a:solidFill>
            <a:prstDash val="solid"/>
            <a:miter lim="800000"/>
            <a:headEnd len="sm" w="sm" type="none"/>
            <a:tailEnd len="sm" w="sm" type="none"/>
          </a:ln>
          <a:effectLst>
            <a:outerShdw blurRad="88900" kx="110000" rotWithShape="0" algn="tl" dir="6900000" dist="44450" sy="98000" ky="200000">
              <a:srgbClr val="000000">
                <a:alpha val="20000"/>
              </a:srgbClr>
            </a:outerShdw>
          </a:effectLst>
        </p:spPr>
      </p:sp>
      <p:sp>
        <p:nvSpPr>
          <p:cNvPr id="139" name="Google Shape;139;p42"/>
          <p:cNvSpPr/>
          <p:nvPr>
            <p:ph idx="5" type="pic"/>
          </p:nvPr>
        </p:nvSpPr>
        <p:spPr>
          <a:xfrm rot="-406512">
            <a:off x="610678" y="450635"/>
            <a:ext cx="3931920" cy="2834640"/>
          </a:xfrm>
          <a:prstGeom prst="rect">
            <a:avLst/>
          </a:prstGeom>
          <a:solidFill>
            <a:srgbClr val="ECECEC"/>
          </a:solidFill>
          <a:ln cap="sq" cmpd="sng" w="31750">
            <a:solidFill>
              <a:srgbClr val="FDFDFD"/>
            </a:solidFill>
            <a:prstDash val="solid"/>
            <a:miter lim="800000"/>
            <a:headEnd len="sm" w="sm" type="none"/>
            <a:tailEnd len="sm" w="sm" type="none"/>
          </a:ln>
          <a:effectLst>
            <a:outerShdw blurRad="88900" kx="110000" rotWithShape="0" algn="tl" dir="900000" dist="44450" sy="98000" ky="200000">
              <a:srgbClr val="000000">
                <a:alpha val="20000"/>
              </a:srgbClr>
            </a:outerShdw>
          </a:effectLst>
        </p:spPr>
      </p:sp>
      <p:sp>
        <p:nvSpPr>
          <p:cNvPr id="140" name="Google Shape;140;p42"/>
          <p:cNvSpPr txBox="1"/>
          <p:nvPr>
            <p:ph type="title"/>
          </p:nvPr>
        </p:nvSpPr>
        <p:spPr>
          <a:xfrm rot="-360000">
            <a:off x="455724" y="3551615"/>
            <a:ext cx="3474720" cy="109728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2800"/>
              <a:buFont typeface="Pacifico"/>
              <a:buNone/>
              <a:defRPr sz="2800">
                <a:solidFill>
                  <a:schemeClr val="dk1"/>
                </a:solidFill>
                <a:latin typeface="Pacifico"/>
                <a:ea typeface="Pacifico"/>
                <a:cs typeface="Pacifico"/>
                <a:sym typeface="Pacifico"/>
              </a:defRPr>
            </a:lvl1pPr>
            <a:lvl2pPr lvl="1">
              <a:spcBef>
                <a:spcPts val="3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1" name="Shape 141"/>
        <p:cNvGrpSpPr/>
        <p:nvPr/>
      </p:nvGrpSpPr>
      <p:grpSpPr>
        <a:xfrm>
          <a:off x="0" y="0"/>
          <a:ext cx="0" cy="0"/>
          <a:chOff x="0" y="0"/>
          <a:chExt cx="0" cy="0"/>
        </a:xfrm>
      </p:grpSpPr>
      <p:sp>
        <p:nvSpPr>
          <p:cNvPr id="142" name="Google Shape;142;p43"/>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3" name="Google Shape;143;p43"/>
          <p:cNvSpPr txBox="1"/>
          <p:nvPr>
            <p:ph idx="1" type="body"/>
          </p:nvPr>
        </p:nvSpPr>
        <p:spPr>
          <a:xfrm rot="5400000">
            <a:off x="2514600" y="-38100"/>
            <a:ext cx="4114800" cy="8001000"/>
          </a:xfrm>
          <a:prstGeom prst="rect">
            <a:avLst/>
          </a:prstGeom>
          <a:noFill/>
          <a:ln>
            <a:noFill/>
          </a:ln>
        </p:spPr>
        <p:txBody>
          <a:bodyPr anchorCtr="0" anchor="t" bIns="45700" lIns="91425" spcFirstLastPara="1" rIns="91425" wrap="square" tIns="45700">
            <a:normAutofit/>
          </a:bodyPr>
          <a:lstStyle>
            <a:lvl1pPr indent="-342900" lvl="0" marL="457200" algn="l">
              <a:spcBef>
                <a:spcPts val="0"/>
              </a:spcBef>
              <a:spcAft>
                <a:spcPts val="0"/>
              </a:spcAft>
              <a:buClr>
                <a:schemeClr val="dk1"/>
              </a:buClr>
              <a:buSzPts val="1800"/>
              <a:buChar char="🟇"/>
              <a:defRPr/>
            </a:lvl1pPr>
            <a:lvl2pPr indent="-342900" lvl="1" marL="914400" algn="l">
              <a:spcBef>
                <a:spcPts val="2000"/>
              </a:spcBef>
              <a:spcAft>
                <a:spcPts val="0"/>
              </a:spcAft>
              <a:buSzPts val="1800"/>
              <a:buChar char="🟇"/>
              <a:defRPr/>
            </a:lvl2pPr>
            <a:lvl3pPr indent="-342900" lvl="2" marL="1371600" algn="l">
              <a:spcBef>
                <a:spcPts val="1000"/>
              </a:spcBef>
              <a:spcAft>
                <a:spcPts val="0"/>
              </a:spcAft>
              <a:buClr>
                <a:schemeClr val="dk1"/>
              </a:buClr>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Clr>
                <a:schemeClr val="dk1"/>
              </a:buClr>
              <a:buSzPts val="1800"/>
              <a:buChar char="🟇"/>
              <a:defRPr/>
            </a:lvl5pPr>
            <a:lvl6pPr indent="-342900" lvl="5" marL="2743200" algn="l">
              <a:spcBef>
                <a:spcPts val="1000"/>
              </a:spcBef>
              <a:spcAft>
                <a:spcPts val="0"/>
              </a:spcAft>
              <a:buSzPts val="1800"/>
              <a:buChar char="🟇"/>
              <a:defRPr/>
            </a:lvl6pPr>
            <a:lvl7pPr indent="-342900" lvl="6" marL="3200400" algn="l">
              <a:spcBef>
                <a:spcPts val="600"/>
              </a:spcBef>
              <a:spcAft>
                <a:spcPts val="0"/>
              </a:spcAft>
              <a:buClr>
                <a:schemeClr val="dk1"/>
              </a:buClr>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Clr>
                <a:schemeClr val="dk1"/>
              </a:buClr>
              <a:buSzPts val="1800"/>
              <a:buChar char="🟇"/>
              <a:defRPr/>
            </a:lvl9pPr>
          </a:lstStyle>
          <a:p/>
        </p:txBody>
      </p:sp>
      <p:sp>
        <p:nvSpPr>
          <p:cNvPr id="144" name="Google Shape;144;p43"/>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43"/>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43"/>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tandardRule.png" id="147" name="Google Shape;147;p43"/>
          <p:cNvPicPr preferRelativeResize="0"/>
          <p:nvPr/>
        </p:nvPicPr>
        <p:blipFill rotWithShape="1">
          <a:blip r:embed="rId2">
            <a:alphaModFix/>
          </a:blip>
          <a:srcRect b="0" l="0" r="0" t="0"/>
          <a:stretch/>
        </p:blipFill>
        <p:spPr>
          <a:xfrm>
            <a:off x="2705100" y="1524000"/>
            <a:ext cx="3733800" cy="152400"/>
          </a:xfrm>
          <a:prstGeom prst="rect">
            <a:avLst/>
          </a:prstGeom>
          <a:noFill/>
          <a:ln>
            <a:noFill/>
          </a:ln>
          <a:effectLst>
            <a:outerShdw blurRad="25400" sx="101000" rotWithShape="0" algn="ctr" sy="101000">
              <a:srgbClr val="000000">
                <a:alpha val="40000"/>
              </a:srgb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8" name="Shape 148"/>
        <p:cNvGrpSpPr/>
        <p:nvPr/>
      </p:nvGrpSpPr>
      <p:grpSpPr>
        <a:xfrm>
          <a:off x="0" y="0"/>
          <a:ext cx="0" cy="0"/>
          <a:chOff x="0" y="0"/>
          <a:chExt cx="0" cy="0"/>
        </a:xfrm>
      </p:grpSpPr>
      <p:sp>
        <p:nvSpPr>
          <p:cNvPr id="149" name="Google Shape;149;p44"/>
          <p:cNvSpPr txBox="1"/>
          <p:nvPr>
            <p:ph type="title"/>
          </p:nvPr>
        </p:nvSpPr>
        <p:spPr>
          <a:xfrm rot="5400000">
            <a:off x="4907428" y="2367055"/>
            <a:ext cx="5461001" cy="1882589"/>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4400"/>
              <a:buFont typeface="Lustria"/>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0" name="Google Shape;150;p44"/>
          <p:cNvSpPr txBox="1"/>
          <p:nvPr>
            <p:ph idx="1" type="body"/>
          </p:nvPr>
        </p:nvSpPr>
        <p:spPr>
          <a:xfrm rot="5400000">
            <a:off x="732117" y="423956"/>
            <a:ext cx="5461001" cy="5768788"/>
          </a:xfrm>
          <a:prstGeom prst="rect">
            <a:avLst/>
          </a:prstGeom>
          <a:noFill/>
          <a:ln>
            <a:noFill/>
          </a:ln>
        </p:spPr>
        <p:txBody>
          <a:bodyPr anchorCtr="0" anchor="t" bIns="45700" lIns="91425" spcFirstLastPara="1" rIns="91425" wrap="square" tIns="45700">
            <a:normAutofit/>
          </a:bodyPr>
          <a:lstStyle>
            <a:lvl1pPr indent="-342900" lvl="0" marL="457200" algn="l">
              <a:spcBef>
                <a:spcPts val="0"/>
              </a:spcBef>
              <a:spcAft>
                <a:spcPts val="0"/>
              </a:spcAft>
              <a:buClr>
                <a:schemeClr val="dk1"/>
              </a:buClr>
              <a:buSzPts val="1800"/>
              <a:buChar char="🟇"/>
              <a:defRPr/>
            </a:lvl1pPr>
            <a:lvl2pPr indent="-342900" lvl="1" marL="914400" algn="l">
              <a:spcBef>
                <a:spcPts val="2000"/>
              </a:spcBef>
              <a:spcAft>
                <a:spcPts val="0"/>
              </a:spcAft>
              <a:buSzPts val="1800"/>
              <a:buChar char="🟇"/>
              <a:defRPr/>
            </a:lvl2pPr>
            <a:lvl3pPr indent="-342900" lvl="2" marL="1371600" algn="l">
              <a:spcBef>
                <a:spcPts val="1000"/>
              </a:spcBef>
              <a:spcAft>
                <a:spcPts val="0"/>
              </a:spcAft>
              <a:buClr>
                <a:schemeClr val="dk1"/>
              </a:buClr>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Clr>
                <a:schemeClr val="dk1"/>
              </a:buClr>
              <a:buSzPts val="1800"/>
              <a:buChar char="🟇"/>
              <a:defRPr/>
            </a:lvl5pPr>
            <a:lvl6pPr indent="-342900" lvl="5" marL="2743200" algn="l">
              <a:spcBef>
                <a:spcPts val="1000"/>
              </a:spcBef>
              <a:spcAft>
                <a:spcPts val="0"/>
              </a:spcAft>
              <a:buSzPts val="1800"/>
              <a:buChar char="🟇"/>
              <a:defRPr/>
            </a:lvl6pPr>
            <a:lvl7pPr indent="-342900" lvl="6" marL="3200400" algn="l">
              <a:spcBef>
                <a:spcPts val="600"/>
              </a:spcBef>
              <a:spcAft>
                <a:spcPts val="0"/>
              </a:spcAft>
              <a:buClr>
                <a:schemeClr val="dk1"/>
              </a:buClr>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Clr>
                <a:schemeClr val="dk1"/>
              </a:buClr>
              <a:buSzPts val="1800"/>
              <a:buChar char="🟇"/>
              <a:defRPr/>
            </a:lvl9pPr>
          </a:lstStyle>
          <a:p/>
        </p:txBody>
      </p:sp>
      <p:sp>
        <p:nvSpPr>
          <p:cNvPr id="151" name="Google Shape;151;p44"/>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44"/>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44"/>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verticalRule.png" id="154" name="Google Shape;154;p44"/>
          <p:cNvPicPr preferRelativeResize="0"/>
          <p:nvPr/>
        </p:nvPicPr>
        <p:blipFill rotWithShape="1">
          <a:blip r:embed="rId2">
            <a:alphaModFix/>
          </a:blip>
          <a:srcRect b="0" l="0" r="0" t="0"/>
          <a:stretch/>
        </p:blipFill>
        <p:spPr>
          <a:xfrm>
            <a:off x="6512859" y="1562100"/>
            <a:ext cx="152400" cy="3733800"/>
          </a:xfrm>
          <a:prstGeom prst="rect">
            <a:avLst/>
          </a:prstGeom>
          <a:noFill/>
          <a:ln>
            <a:noFill/>
          </a:ln>
          <a:effectLst>
            <a:outerShdw blurRad="25400" sx="101000" rotWithShape="0" algn="ctr" sy="101000">
              <a:srgbClr val="000000">
                <a:alpha val="40000"/>
              </a:srgb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 name="Shape 24"/>
        <p:cNvGrpSpPr/>
        <p:nvPr/>
      </p:nvGrpSpPr>
      <p:grpSpPr>
        <a:xfrm>
          <a:off x="0" y="0"/>
          <a:ext cx="0" cy="0"/>
          <a:chOff x="0" y="0"/>
          <a:chExt cx="0" cy="0"/>
        </a:xfrm>
      </p:grpSpPr>
      <p:sp>
        <p:nvSpPr>
          <p:cNvPr id="25" name="Google Shape;25;p30"/>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30"/>
          <p:cNvSpPr txBox="1"/>
          <p:nvPr>
            <p:ph idx="1" type="body"/>
          </p:nvPr>
        </p:nvSpPr>
        <p:spPr>
          <a:xfrm>
            <a:off x="571500" y="1905000"/>
            <a:ext cx="8001000" cy="4114800"/>
          </a:xfrm>
          <a:prstGeom prst="rect">
            <a:avLst/>
          </a:prstGeom>
          <a:noFill/>
          <a:ln>
            <a:noFill/>
          </a:ln>
        </p:spPr>
        <p:txBody>
          <a:bodyPr anchorCtr="0" anchor="t" bIns="45700" lIns="91425" spcFirstLastPara="1" rIns="91425" wrap="square" tIns="45700">
            <a:normAutofit/>
          </a:bodyPr>
          <a:lstStyle>
            <a:lvl1pPr indent="-342900" lvl="0" marL="457200" algn="l">
              <a:spcBef>
                <a:spcPts val="0"/>
              </a:spcBef>
              <a:spcAft>
                <a:spcPts val="0"/>
              </a:spcAft>
              <a:buClr>
                <a:schemeClr val="dk1"/>
              </a:buClr>
              <a:buSzPts val="1800"/>
              <a:buChar char="🟇"/>
              <a:defRPr/>
            </a:lvl1pPr>
            <a:lvl2pPr indent="-342900" lvl="1" marL="914400" algn="l">
              <a:spcBef>
                <a:spcPts val="2000"/>
              </a:spcBef>
              <a:spcAft>
                <a:spcPts val="0"/>
              </a:spcAft>
              <a:buSzPts val="1800"/>
              <a:buChar char="🟇"/>
              <a:defRPr/>
            </a:lvl2pPr>
            <a:lvl3pPr indent="-342900" lvl="2" marL="1371600" algn="l">
              <a:spcBef>
                <a:spcPts val="1000"/>
              </a:spcBef>
              <a:spcAft>
                <a:spcPts val="0"/>
              </a:spcAft>
              <a:buClr>
                <a:schemeClr val="dk1"/>
              </a:buClr>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Clr>
                <a:schemeClr val="dk1"/>
              </a:buClr>
              <a:buSzPts val="1800"/>
              <a:buChar char="🟇"/>
              <a:defRPr/>
            </a:lvl5pPr>
            <a:lvl6pPr indent="-342900" lvl="5" marL="2743200" algn="l">
              <a:spcBef>
                <a:spcPts val="1000"/>
              </a:spcBef>
              <a:spcAft>
                <a:spcPts val="0"/>
              </a:spcAft>
              <a:buSzPts val="1800"/>
              <a:buChar char="🟇"/>
              <a:defRPr/>
            </a:lvl6pPr>
            <a:lvl7pPr indent="-342900" lvl="6" marL="3200400" algn="l">
              <a:spcBef>
                <a:spcPts val="600"/>
              </a:spcBef>
              <a:spcAft>
                <a:spcPts val="0"/>
              </a:spcAft>
              <a:buClr>
                <a:schemeClr val="dk1"/>
              </a:buClr>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Clr>
                <a:schemeClr val="dk1"/>
              </a:buClr>
              <a:buSzPts val="1800"/>
              <a:buChar char="🟇"/>
              <a:defRPr/>
            </a:lvl9pPr>
          </a:lstStyle>
          <a:p/>
        </p:txBody>
      </p:sp>
      <p:sp>
        <p:nvSpPr>
          <p:cNvPr id="27" name="Google Shape;27;p30"/>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0"/>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0"/>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tandardRule.png" id="30" name="Google Shape;30;p30"/>
          <p:cNvPicPr preferRelativeResize="0"/>
          <p:nvPr/>
        </p:nvPicPr>
        <p:blipFill rotWithShape="1">
          <a:blip r:embed="rId2">
            <a:alphaModFix/>
          </a:blip>
          <a:srcRect b="0" l="0" r="0" t="0"/>
          <a:stretch/>
        </p:blipFill>
        <p:spPr>
          <a:xfrm>
            <a:off x="2705100" y="1524000"/>
            <a:ext cx="3733800" cy="152400"/>
          </a:xfrm>
          <a:prstGeom prst="rect">
            <a:avLst/>
          </a:prstGeom>
          <a:noFill/>
          <a:ln>
            <a:noFill/>
          </a:ln>
          <a:effectLst>
            <a:outerShdw blurRad="25400" sx="101000" rotWithShape="0" algn="ctr" sy="101000">
              <a:srgbClr val="000000">
                <a:alpha val="40000"/>
              </a:srgb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1" name="Shape 31"/>
        <p:cNvGrpSpPr/>
        <p:nvPr/>
      </p:nvGrpSpPr>
      <p:grpSpPr>
        <a:xfrm>
          <a:off x="0" y="0"/>
          <a:ext cx="0" cy="0"/>
          <a:chOff x="0" y="0"/>
          <a:chExt cx="0" cy="0"/>
        </a:xfrm>
      </p:grpSpPr>
      <p:sp>
        <p:nvSpPr>
          <p:cNvPr id="32" name="Google Shape;32;p31"/>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31"/>
          <p:cNvSpPr txBox="1"/>
          <p:nvPr>
            <p:ph idx="1" type="body"/>
          </p:nvPr>
        </p:nvSpPr>
        <p:spPr>
          <a:xfrm>
            <a:off x="571500" y="1936751"/>
            <a:ext cx="3749040" cy="4102100"/>
          </a:xfrm>
          <a:prstGeom prst="rect">
            <a:avLst/>
          </a:prstGeom>
          <a:noFill/>
          <a:ln>
            <a:noFill/>
          </a:ln>
        </p:spPr>
        <p:txBody>
          <a:bodyPr anchorCtr="0" anchor="t" bIns="45700" lIns="91425" spcFirstLastPara="1" rIns="91425" wrap="square" tIns="45700">
            <a:normAutofit/>
          </a:bodyPr>
          <a:lstStyle>
            <a:lvl1pPr indent="-355600" lvl="0" marL="457200" algn="l">
              <a:spcBef>
                <a:spcPts val="0"/>
              </a:spcBef>
              <a:spcAft>
                <a:spcPts val="0"/>
              </a:spcAft>
              <a:buClr>
                <a:schemeClr val="dk1"/>
              </a:buClr>
              <a:buSzPts val="2000"/>
              <a:buChar char="🟇"/>
              <a:defRPr sz="2000"/>
            </a:lvl1pPr>
            <a:lvl2pPr indent="-342900" lvl="1" marL="914400" algn="l">
              <a:spcBef>
                <a:spcPts val="1600"/>
              </a:spcBef>
              <a:spcAft>
                <a:spcPts val="0"/>
              </a:spcAft>
              <a:buSzPts val="1800"/>
              <a:buChar char="🟇"/>
              <a:defRPr sz="1800"/>
            </a:lvl2pPr>
            <a:lvl3pPr indent="-342900" lvl="2" marL="1371600" algn="l">
              <a:spcBef>
                <a:spcPts val="1000"/>
              </a:spcBef>
              <a:spcAft>
                <a:spcPts val="0"/>
              </a:spcAft>
              <a:buClr>
                <a:schemeClr val="dk1"/>
              </a:buClr>
              <a:buSzPts val="1800"/>
              <a:buChar char="🟇"/>
              <a:defRPr sz="1800"/>
            </a:lvl3pPr>
            <a:lvl4pPr indent="-342900" lvl="3" marL="1828800" algn="l">
              <a:spcBef>
                <a:spcPts val="1000"/>
              </a:spcBef>
              <a:spcAft>
                <a:spcPts val="0"/>
              </a:spcAft>
              <a:buSzPts val="1800"/>
              <a:buChar char="🟇"/>
              <a:defRPr sz="1800"/>
            </a:lvl4pPr>
            <a:lvl5pPr indent="-342900" lvl="4" marL="2286000" algn="l">
              <a:spcBef>
                <a:spcPts val="1000"/>
              </a:spcBef>
              <a:spcAft>
                <a:spcPts val="0"/>
              </a:spcAft>
              <a:buClr>
                <a:schemeClr val="dk1"/>
              </a:buClr>
              <a:buSzPts val="1800"/>
              <a:buChar char="🟇"/>
              <a:defRPr sz="1800"/>
            </a:lvl5pPr>
            <a:lvl6pPr indent="-342900" lvl="5" marL="2743200" algn="l">
              <a:spcBef>
                <a:spcPts val="1000"/>
              </a:spcBef>
              <a:spcAft>
                <a:spcPts val="0"/>
              </a:spcAft>
              <a:buSzPts val="1800"/>
              <a:buChar char="🟇"/>
              <a:defRPr sz="1800"/>
            </a:lvl6pPr>
            <a:lvl7pPr indent="-342900" lvl="6" marL="3200400" algn="l">
              <a:spcBef>
                <a:spcPts val="600"/>
              </a:spcBef>
              <a:spcAft>
                <a:spcPts val="0"/>
              </a:spcAft>
              <a:buClr>
                <a:schemeClr val="dk1"/>
              </a:buClr>
              <a:buSzPts val="1800"/>
              <a:buChar char="🟇"/>
              <a:defRPr sz="1800"/>
            </a:lvl7pPr>
            <a:lvl8pPr indent="-342900" lvl="7" marL="3657600" algn="l">
              <a:spcBef>
                <a:spcPts val="600"/>
              </a:spcBef>
              <a:spcAft>
                <a:spcPts val="0"/>
              </a:spcAft>
              <a:buSzPts val="1800"/>
              <a:buChar char="🟇"/>
              <a:defRPr sz="1800"/>
            </a:lvl8pPr>
            <a:lvl9pPr indent="-342900" lvl="8" marL="4114800" algn="l">
              <a:spcBef>
                <a:spcPts val="600"/>
              </a:spcBef>
              <a:spcAft>
                <a:spcPts val="600"/>
              </a:spcAft>
              <a:buClr>
                <a:schemeClr val="dk1"/>
              </a:buClr>
              <a:buSzPts val="1800"/>
              <a:buChar char="🟇"/>
              <a:defRPr sz="1800"/>
            </a:lvl9pPr>
          </a:lstStyle>
          <a:p/>
        </p:txBody>
      </p:sp>
      <p:sp>
        <p:nvSpPr>
          <p:cNvPr id="34" name="Google Shape;34;p31"/>
          <p:cNvSpPr txBox="1"/>
          <p:nvPr>
            <p:ph idx="2" type="body"/>
          </p:nvPr>
        </p:nvSpPr>
        <p:spPr>
          <a:xfrm>
            <a:off x="4823460" y="1936751"/>
            <a:ext cx="3749040" cy="4102100"/>
          </a:xfrm>
          <a:prstGeom prst="rect">
            <a:avLst/>
          </a:prstGeom>
          <a:noFill/>
          <a:ln>
            <a:noFill/>
          </a:ln>
        </p:spPr>
        <p:txBody>
          <a:bodyPr anchorCtr="0" anchor="t" bIns="45700" lIns="91425" spcFirstLastPara="1" rIns="91425" wrap="square" tIns="45700">
            <a:normAutofit/>
          </a:bodyPr>
          <a:lstStyle>
            <a:lvl1pPr indent="-355600" lvl="0" marL="457200" algn="l">
              <a:spcBef>
                <a:spcPts val="0"/>
              </a:spcBef>
              <a:spcAft>
                <a:spcPts val="0"/>
              </a:spcAft>
              <a:buClr>
                <a:schemeClr val="dk1"/>
              </a:buClr>
              <a:buSzPts val="2000"/>
              <a:buChar char="🟇"/>
              <a:defRPr sz="2000"/>
            </a:lvl1pPr>
            <a:lvl2pPr indent="-342900" lvl="1" marL="914400" algn="l">
              <a:spcBef>
                <a:spcPts val="1600"/>
              </a:spcBef>
              <a:spcAft>
                <a:spcPts val="0"/>
              </a:spcAft>
              <a:buSzPts val="1800"/>
              <a:buChar char="🟇"/>
              <a:defRPr sz="1800"/>
            </a:lvl2pPr>
            <a:lvl3pPr indent="-342900" lvl="2" marL="1371600" algn="l">
              <a:spcBef>
                <a:spcPts val="1000"/>
              </a:spcBef>
              <a:spcAft>
                <a:spcPts val="0"/>
              </a:spcAft>
              <a:buClr>
                <a:schemeClr val="dk1"/>
              </a:buClr>
              <a:buSzPts val="1800"/>
              <a:buChar char="🟇"/>
              <a:defRPr sz="1800"/>
            </a:lvl3pPr>
            <a:lvl4pPr indent="-342900" lvl="3" marL="1828800" algn="l">
              <a:spcBef>
                <a:spcPts val="1000"/>
              </a:spcBef>
              <a:spcAft>
                <a:spcPts val="0"/>
              </a:spcAft>
              <a:buSzPts val="1800"/>
              <a:buChar char="🟇"/>
              <a:defRPr sz="1800"/>
            </a:lvl4pPr>
            <a:lvl5pPr indent="-342900" lvl="4" marL="2286000" algn="l">
              <a:spcBef>
                <a:spcPts val="1000"/>
              </a:spcBef>
              <a:spcAft>
                <a:spcPts val="0"/>
              </a:spcAft>
              <a:buClr>
                <a:schemeClr val="dk1"/>
              </a:buClr>
              <a:buSzPts val="1800"/>
              <a:buChar char="🟇"/>
              <a:defRPr sz="1800"/>
            </a:lvl5pPr>
            <a:lvl6pPr indent="-342900" lvl="5" marL="2743200" algn="l">
              <a:spcBef>
                <a:spcPts val="1000"/>
              </a:spcBef>
              <a:spcAft>
                <a:spcPts val="0"/>
              </a:spcAft>
              <a:buSzPts val="1800"/>
              <a:buChar char="🟇"/>
              <a:defRPr sz="1800"/>
            </a:lvl6pPr>
            <a:lvl7pPr indent="-342900" lvl="6" marL="3200400" algn="l">
              <a:spcBef>
                <a:spcPts val="600"/>
              </a:spcBef>
              <a:spcAft>
                <a:spcPts val="0"/>
              </a:spcAft>
              <a:buClr>
                <a:schemeClr val="dk1"/>
              </a:buClr>
              <a:buSzPts val="1800"/>
              <a:buChar char="🟇"/>
              <a:defRPr sz="1800"/>
            </a:lvl7pPr>
            <a:lvl8pPr indent="-342900" lvl="7" marL="3657600" algn="l">
              <a:spcBef>
                <a:spcPts val="600"/>
              </a:spcBef>
              <a:spcAft>
                <a:spcPts val="0"/>
              </a:spcAft>
              <a:buSzPts val="1800"/>
              <a:buChar char="🟇"/>
              <a:defRPr sz="1800"/>
            </a:lvl8pPr>
            <a:lvl9pPr indent="-342900" lvl="8" marL="4114800" algn="l">
              <a:spcBef>
                <a:spcPts val="600"/>
              </a:spcBef>
              <a:spcAft>
                <a:spcPts val="600"/>
              </a:spcAft>
              <a:buClr>
                <a:schemeClr val="dk1"/>
              </a:buClr>
              <a:buSzPts val="1800"/>
              <a:buChar char="🟇"/>
              <a:defRPr sz="1800"/>
            </a:lvl9pPr>
          </a:lstStyle>
          <a:p/>
        </p:txBody>
      </p:sp>
      <p:sp>
        <p:nvSpPr>
          <p:cNvPr id="35" name="Google Shape;35;p31"/>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31"/>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31"/>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tandardRule.png" id="38" name="Google Shape;38;p31"/>
          <p:cNvPicPr preferRelativeResize="0"/>
          <p:nvPr/>
        </p:nvPicPr>
        <p:blipFill rotWithShape="1">
          <a:blip r:embed="rId2">
            <a:alphaModFix/>
          </a:blip>
          <a:srcRect b="0" l="0" r="0" t="0"/>
          <a:stretch/>
        </p:blipFill>
        <p:spPr>
          <a:xfrm>
            <a:off x="2705100" y="1524000"/>
            <a:ext cx="3733800" cy="152400"/>
          </a:xfrm>
          <a:prstGeom prst="rect">
            <a:avLst/>
          </a:prstGeom>
          <a:noFill/>
          <a:ln>
            <a:noFill/>
          </a:ln>
          <a:effectLst>
            <a:outerShdw blurRad="25400" sx="101000" rotWithShape="0" algn="ctr" sy="101000">
              <a:srgbClr val="000000">
                <a:alpha val="40000"/>
              </a:srgbClr>
            </a:outerShdw>
          </a:effec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3 Pictures" showMasterSp="0">
  <p:cSld name="Title Slide with 3 Pictures">
    <p:spTree>
      <p:nvGrpSpPr>
        <p:cNvPr id="39" name="Shape 39"/>
        <p:cNvGrpSpPr/>
        <p:nvPr/>
      </p:nvGrpSpPr>
      <p:grpSpPr>
        <a:xfrm>
          <a:off x="0" y="0"/>
          <a:ext cx="0" cy="0"/>
          <a:chOff x="0" y="0"/>
          <a:chExt cx="0" cy="0"/>
        </a:xfrm>
      </p:grpSpPr>
      <p:pic>
        <p:nvPicPr>
          <p:cNvPr descr="TitlePageOverlay.png" id="40" name="Google Shape;40;p32"/>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41" name="Google Shape;41;p32"/>
          <p:cNvSpPr txBox="1"/>
          <p:nvPr>
            <p:ph type="ctrTitle"/>
          </p:nvPr>
        </p:nvSpPr>
        <p:spPr>
          <a:xfrm>
            <a:off x="571500" y="2057401"/>
            <a:ext cx="8001000" cy="2424766"/>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dk1"/>
              </a:buClr>
              <a:buSzPts val="5600"/>
              <a:buFont typeface="Lustria"/>
              <a:buNone/>
              <a:defRPr sz="5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32"/>
          <p:cNvSpPr txBox="1"/>
          <p:nvPr>
            <p:ph idx="1" type="subTitle"/>
          </p:nvPr>
        </p:nvSpPr>
        <p:spPr>
          <a:xfrm>
            <a:off x="571500" y="4800600"/>
            <a:ext cx="8001000" cy="1219200"/>
          </a:xfrm>
          <a:prstGeom prst="rect">
            <a:avLst/>
          </a:prstGeom>
          <a:noFill/>
          <a:ln>
            <a:noFill/>
          </a:ln>
        </p:spPr>
        <p:txBody>
          <a:bodyPr anchorCtr="0" anchor="t" bIns="45700" lIns="91425" spcFirstLastPara="1" rIns="91425" wrap="square" tIns="45700">
            <a:normAutofit/>
          </a:bodyPr>
          <a:lstStyle>
            <a:lvl1pPr lvl="0" algn="ctr">
              <a:spcBef>
                <a:spcPts val="0"/>
              </a:spcBef>
              <a:spcAft>
                <a:spcPts val="0"/>
              </a:spcAft>
              <a:buClr>
                <a:schemeClr val="dk1"/>
              </a:buClr>
              <a:buSzPts val="2400"/>
              <a:buNone/>
              <a:defRPr>
                <a:solidFill>
                  <a:schemeClr val="dk1"/>
                </a:solidFill>
              </a:defRPr>
            </a:lvl1pPr>
            <a:lvl2pPr lvl="1" algn="ctr">
              <a:spcBef>
                <a:spcPts val="0"/>
              </a:spcBef>
              <a:spcAft>
                <a:spcPts val="0"/>
              </a:spcAft>
              <a:buSzPts val="2200"/>
              <a:buNone/>
              <a:defRPr>
                <a:solidFill>
                  <a:srgbClr val="888888"/>
                </a:solidFill>
              </a:defRPr>
            </a:lvl2pPr>
            <a:lvl3pPr lvl="2" algn="ctr">
              <a:spcBef>
                <a:spcPts val="1000"/>
              </a:spcBef>
              <a:spcAft>
                <a:spcPts val="0"/>
              </a:spcAft>
              <a:buClr>
                <a:srgbClr val="888888"/>
              </a:buClr>
              <a:buSzPts val="2000"/>
              <a:buNone/>
              <a:defRPr>
                <a:solidFill>
                  <a:srgbClr val="888888"/>
                </a:solidFill>
              </a:defRPr>
            </a:lvl3pPr>
            <a:lvl4pPr lvl="3" algn="ctr">
              <a:spcBef>
                <a:spcPts val="1000"/>
              </a:spcBef>
              <a:spcAft>
                <a:spcPts val="0"/>
              </a:spcAft>
              <a:buSzPts val="1800"/>
              <a:buNone/>
              <a:defRPr>
                <a:solidFill>
                  <a:srgbClr val="888888"/>
                </a:solidFill>
              </a:defRPr>
            </a:lvl4pPr>
            <a:lvl5pPr lvl="4" algn="ctr">
              <a:spcBef>
                <a:spcPts val="1000"/>
              </a:spcBef>
              <a:spcAft>
                <a:spcPts val="0"/>
              </a:spcAft>
              <a:buClr>
                <a:srgbClr val="888888"/>
              </a:buClr>
              <a:buSzPts val="1800"/>
              <a:buNone/>
              <a:defRPr>
                <a:solidFill>
                  <a:srgbClr val="888888"/>
                </a:solidFill>
              </a:defRPr>
            </a:lvl5pPr>
            <a:lvl6pPr lvl="5" algn="ctr">
              <a:spcBef>
                <a:spcPts val="1000"/>
              </a:spcBef>
              <a:spcAft>
                <a:spcPts val="0"/>
              </a:spcAft>
              <a:buSzPts val="1800"/>
              <a:buNone/>
              <a:defRPr>
                <a:solidFill>
                  <a:srgbClr val="888888"/>
                </a:solidFill>
              </a:defRPr>
            </a:lvl6pPr>
            <a:lvl7pPr lvl="6" algn="ctr">
              <a:spcBef>
                <a:spcPts val="600"/>
              </a:spcBef>
              <a:spcAft>
                <a:spcPts val="0"/>
              </a:spcAft>
              <a:buClr>
                <a:srgbClr val="888888"/>
              </a:buClr>
              <a:buSzPts val="1800"/>
              <a:buNone/>
              <a:defRPr>
                <a:solidFill>
                  <a:srgbClr val="888888"/>
                </a:solidFill>
              </a:defRPr>
            </a:lvl7pPr>
            <a:lvl8pPr lvl="7" algn="ctr">
              <a:spcBef>
                <a:spcPts val="600"/>
              </a:spcBef>
              <a:spcAft>
                <a:spcPts val="0"/>
              </a:spcAft>
              <a:buSzPts val="1800"/>
              <a:buNone/>
              <a:defRPr>
                <a:solidFill>
                  <a:srgbClr val="888888"/>
                </a:solidFill>
              </a:defRPr>
            </a:lvl8pPr>
            <a:lvl9pPr lvl="8" algn="ctr">
              <a:spcBef>
                <a:spcPts val="600"/>
              </a:spcBef>
              <a:spcAft>
                <a:spcPts val="600"/>
              </a:spcAft>
              <a:buClr>
                <a:srgbClr val="888888"/>
              </a:buClr>
              <a:buSzPts val="1800"/>
              <a:buNone/>
              <a:defRPr>
                <a:solidFill>
                  <a:srgbClr val="888888"/>
                </a:solidFill>
              </a:defRPr>
            </a:lvl9pPr>
          </a:lstStyle>
          <a:p/>
        </p:txBody>
      </p:sp>
      <p:sp>
        <p:nvSpPr>
          <p:cNvPr id="43" name="Google Shape;43;p32"/>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32"/>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32"/>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tandardRule.png" id="46" name="Google Shape;46;p32"/>
          <p:cNvPicPr preferRelativeResize="0"/>
          <p:nvPr/>
        </p:nvPicPr>
        <p:blipFill rotWithShape="1">
          <a:blip r:embed="rId3">
            <a:alphaModFix/>
          </a:blip>
          <a:srcRect b="0" l="0" r="0" t="0"/>
          <a:stretch/>
        </p:blipFill>
        <p:spPr>
          <a:xfrm>
            <a:off x="2705100" y="4572000"/>
            <a:ext cx="3733800" cy="152400"/>
          </a:xfrm>
          <a:prstGeom prst="rect">
            <a:avLst/>
          </a:prstGeom>
          <a:noFill/>
          <a:ln>
            <a:noFill/>
          </a:ln>
          <a:effectLst>
            <a:outerShdw blurRad="25400" sx="101000" rotWithShape="0" algn="ctr" sy="101000">
              <a:srgbClr val="000000">
                <a:alpha val="40000"/>
              </a:srgbClr>
            </a:outerShdw>
          </a:effectLst>
        </p:spPr>
      </p:pic>
      <p:pic>
        <p:nvPicPr>
          <p:cNvPr descr="pictureStamp-Frame.png" id="47" name="Google Shape;47;p32"/>
          <p:cNvPicPr preferRelativeResize="0"/>
          <p:nvPr/>
        </p:nvPicPr>
        <p:blipFill rotWithShape="1">
          <a:blip r:embed="rId4">
            <a:alphaModFix/>
          </a:blip>
          <a:srcRect b="0" l="0" r="0" t="0"/>
          <a:stretch/>
        </p:blipFill>
        <p:spPr>
          <a:xfrm rot="-233340">
            <a:off x="5138374" y="599839"/>
            <a:ext cx="1610332" cy="2025115"/>
          </a:xfrm>
          <a:prstGeom prst="rect">
            <a:avLst/>
          </a:prstGeom>
          <a:noFill/>
          <a:ln>
            <a:noFill/>
          </a:ln>
        </p:spPr>
      </p:pic>
      <p:pic>
        <p:nvPicPr>
          <p:cNvPr descr="pictureStamp-Frame.png" id="48" name="Google Shape;48;p32"/>
          <p:cNvPicPr preferRelativeResize="0"/>
          <p:nvPr/>
        </p:nvPicPr>
        <p:blipFill rotWithShape="1">
          <a:blip r:embed="rId4">
            <a:alphaModFix/>
          </a:blip>
          <a:srcRect b="0" l="0" r="0" t="0"/>
          <a:stretch/>
        </p:blipFill>
        <p:spPr>
          <a:xfrm rot="-270224">
            <a:off x="2072772" y="555386"/>
            <a:ext cx="1610332" cy="2025115"/>
          </a:xfrm>
          <a:prstGeom prst="rect">
            <a:avLst/>
          </a:prstGeom>
          <a:noFill/>
          <a:ln>
            <a:noFill/>
          </a:ln>
        </p:spPr>
      </p:pic>
      <p:sp>
        <p:nvSpPr>
          <p:cNvPr id="49" name="Google Shape;49;p32"/>
          <p:cNvSpPr/>
          <p:nvPr>
            <p:ph idx="2" type="pic"/>
          </p:nvPr>
        </p:nvSpPr>
        <p:spPr>
          <a:xfrm rot="-345366">
            <a:off x="2256146" y="735839"/>
            <a:ext cx="1243584" cy="1664208"/>
          </a:xfrm>
          <a:prstGeom prst="rect">
            <a:avLst/>
          </a:prstGeom>
          <a:solidFill>
            <a:srgbClr val="ECECEC"/>
          </a:solidFill>
          <a:ln>
            <a:noFill/>
          </a:ln>
        </p:spPr>
      </p:sp>
      <p:sp>
        <p:nvSpPr>
          <p:cNvPr id="50" name="Google Shape;50;p32"/>
          <p:cNvSpPr/>
          <p:nvPr>
            <p:ph idx="3" type="pic"/>
          </p:nvPr>
        </p:nvSpPr>
        <p:spPr>
          <a:xfrm rot="-284352">
            <a:off x="5321748" y="780292"/>
            <a:ext cx="1243584" cy="1664208"/>
          </a:xfrm>
          <a:prstGeom prst="rect">
            <a:avLst/>
          </a:prstGeom>
          <a:solidFill>
            <a:srgbClr val="ECECEC"/>
          </a:solidFill>
          <a:ln>
            <a:noFill/>
          </a:ln>
        </p:spPr>
      </p:sp>
      <p:pic>
        <p:nvPicPr>
          <p:cNvPr descr="pictureStamp-Frame.png" id="51" name="Google Shape;51;p32"/>
          <p:cNvPicPr preferRelativeResize="0"/>
          <p:nvPr/>
        </p:nvPicPr>
        <p:blipFill rotWithShape="1">
          <a:blip r:embed="rId4">
            <a:alphaModFix/>
          </a:blip>
          <a:srcRect b="0" l="0" r="0" t="0"/>
          <a:stretch/>
        </p:blipFill>
        <p:spPr>
          <a:xfrm rot="151790">
            <a:off x="3591963" y="936015"/>
            <a:ext cx="1610332" cy="2025115"/>
          </a:xfrm>
          <a:prstGeom prst="rect">
            <a:avLst/>
          </a:prstGeom>
          <a:noFill/>
          <a:ln>
            <a:noFill/>
          </a:ln>
        </p:spPr>
      </p:pic>
      <p:sp>
        <p:nvSpPr>
          <p:cNvPr id="52" name="Google Shape;52;p32"/>
          <p:cNvSpPr/>
          <p:nvPr>
            <p:ph idx="4" type="pic"/>
          </p:nvPr>
        </p:nvSpPr>
        <p:spPr>
          <a:xfrm rot="100778">
            <a:off x="3775337" y="1116468"/>
            <a:ext cx="1243584" cy="1664208"/>
          </a:xfrm>
          <a:prstGeom prst="rect">
            <a:avLst/>
          </a:prstGeom>
          <a:solidFill>
            <a:srgbClr val="ECECEC"/>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3" name="Shape 53"/>
        <p:cNvGrpSpPr/>
        <p:nvPr/>
      </p:nvGrpSpPr>
      <p:grpSpPr>
        <a:xfrm>
          <a:off x="0" y="0"/>
          <a:ext cx="0" cy="0"/>
          <a:chOff x="0" y="0"/>
          <a:chExt cx="0" cy="0"/>
        </a:xfrm>
      </p:grpSpPr>
      <p:sp>
        <p:nvSpPr>
          <p:cNvPr id="54" name="Google Shape;54;p33"/>
          <p:cNvSpPr txBox="1"/>
          <p:nvPr>
            <p:ph type="title"/>
          </p:nvPr>
        </p:nvSpPr>
        <p:spPr>
          <a:xfrm>
            <a:off x="571500" y="1282700"/>
            <a:ext cx="8001000" cy="19177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dk1"/>
              </a:buClr>
              <a:buSzPts val="5600"/>
              <a:buFont typeface="Lustria"/>
              <a:buNone/>
              <a:defRPr b="0" sz="5600"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33"/>
          <p:cNvSpPr txBox="1"/>
          <p:nvPr>
            <p:ph idx="1" type="body"/>
          </p:nvPr>
        </p:nvSpPr>
        <p:spPr>
          <a:xfrm>
            <a:off x="571500" y="3644153"/>
            <a:ext cx="8001000" cy="833718"/>
          </a:xfrm>
          <a:prstGeom prst="rect">
            <a:avLst/>
          </a:prstGeom>
          <a:noFill/>
          <a:ln>
            <a:noFill/>
          </a:ln>
        </p:spPr>
        <p:txBody>
          <a:bodyPr anchorCtr="0" anchor="t" bIns="45700" lIns="91425" spcFirstLastPara="1" rIns="91425" wrap="square" tIns="45700">
            <a:normAutofit/>
          </a:bodyPr>
          <a:lstStyle>
            <a:lvl1pPr indent="-228600" lvl="0" marL="457200" algn="ctr">
              <a:spcBef>
                <a:spcPts val="0"/>
              </a:spcBef>
              <a:spcAft>
                <a:spcPts val="0"/>
              </a:spcAft>
              <a:buClr>
                <a:schemeClr val="dk1"/>
              </a:buClr>
              <a:buSzPts val="2000"/>
              <a:buNone/>
              <a:defRPr sz="2000" cap="none">
                <a:solidFill>
                  <a:schemeClr val="dk1"/>
                </a:solidFill>
              </a:defRPr>
            </a:lvl1pPr>
            <a:lvl2pPr indent="-228600" lvl="1" marL="914400" algn="l">
              <a:spcBef>
                <a:spcPts val="0"/>
              </a:spcBef>
              <a:spcAft>
                <a:spcPts val="0"/>
              </a:spcAft>
              <a:buSzPts val="1800"/>
              <a:buNone/>
              <a:defRPr sz="1800">
                <a:solidFill>
                  <a:srgbClr val="888888"/>
                </a:solidFill>
              </a:defRPr>
            </a:lvl2pPr>
            <a:lvl3pPr indent="-228600" lvl="2" marL="1371600" algn="l">
              <a:spcBef>
                <a:spcPts val="1000"/>
              </a:spcBef>
              <a:spcAft>
                <a:spcPts val="0"/>
              </a:spcAft>
              <a:buClr>
                <a:srgbClr val="888888"/>
              </a:buClr>
              <a:buSzPts val="1600"/>
              <a:buNone/>
              <a:defRPr sz="1600">
                <a:solidFill>
                  <a:srgbClr val="888888"/>
                </a:solidFill>
              </a:defRPr>
            </a:lvl3pPr>
            <a:lvl4pPr indent="-228600" lvl="3" marL="1828800" algn="l">
              <a:spcBef>
                <a:spcPts val="1000"/>
              </a:spcBef>
              <a:spcAft>
                <a:spcPts val="0"/>
              </a:spcAft>
              <a:buSzPts val="1400"/>
              <a:buNone/>
              <a:defRPr sz="1400">
                <a:solidFill>
                  <a:srgbClr val="888888"/>
                </a:solidFill>
              </a:defRPr>
            </a:lvl4pPr>
            <a:lvl5pPr indent="-228600" lvl="4" marL="2286000" algn="l">
              <a:spcBef>
                <a:spcPts val="1000"/>
              </a:spcBef>
              <a:spcAft>
                <a:spcPts val="0"/>
              </a:spcAft>
              <a:buClr>
                <a:srgbClr val="888888"/>
              </a:buClr>
              <a:buSzPts val="1400"/>
              <a:buNone/>
              <a:defRPr sz="1400">
                <a:solidFill>
                  <a:srgbClr val="888888"/>
                </a:solidFill>
              </a:defRPr>
            </a:lvl5pPr>
            <a:lvl6pPr indent="-228600" lvl="5" marL="2743200" algn="l">
              <a:spcBef>
                <a:spcPts val="1000"/>
              </a:spcBef>
              <a:spcAft>
                <a:spcPts val="0"/>
              </a:spcAft>
              <a:buSzPts val="1400"/>
              <a:buNone/>
              <a:defRPr sz="1400">
                <a:solidFill>
                  <a:srgbClr val="888888"/>
                </a:solidFill>
              </a:defRPr>
            </a:lvl6pPr>
            <a:lvl7pPr indent="-228600" lvl="6" marL="3200400" algn="l">
              <a:spcBef>
                <a:spcPts val="600"/>
              </a:spcBef>
              <a:spcAft>
                <a:spcPts val="0"/>
              </a:spcAft>
              <a:buClr>
                <a:srgbClr val="888888"/>
              </a:buClr>
              <a:buSzPts val="1400"/>
              <a:buNone/>
              <a:defRPr sz="1400">
                <a:solidFill>
                  <a:srgbClr val="888888"/>
                </a:solidFill>
              </a:defRPr>
            </a:lvl7pPr>
            <a:lvl8pPr indent="-228600" lvl="7" marL="3657600" algn="l">
              <a:spcBef>
                <a:spcPts val="600"/>
              </a:spcBef>
              <a:spcAft>
                <a:spcPts val="0"/>
              </a:spcAft>
              <a:buSzPts val="1400"/>
              <a:buNone/>
              <a:defRPr sz="1400">
                <a:solidFill>
                  <a:srgbClr val="888888"/>
                </a:solidFill>
              </a:defRPr>
            </a:lvl8pPr>
            <a:lvl9pPr indent="-228600" lvl="8" marL="4114800" algn="l">
              <a:spcBef>
                <a:spcPts val="600"/>
              </a:spcBef>
              <a:spcAft>
                <a:spcPts val="600"/>
              </a:spcAft>
              <a:buClr>
                <a:srgbClr val="888888"/>
              </a:buClr>
              <a:buSzPts val="1400"/>
              <a:buNone/>
              <a:defRPr sz="1400">
                <a:solidFill>
                  <a:srgbClr val="888888"/>
                </a:solidFill>
              </a:defRPr>
            </a:lvl9pPr>
          </a:lstStyle>
          <a:p/>
        </p:txBody>
      </p:sp>
      <p:sp>
        <p:nvSpPr>
          <p:cNvPr id="56" name="Google Shape;56;p33"/>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3"/>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33"/>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tandardRule.png" id="59" name="Google Shape;59;p33"/>
          <p:cNvPicPr preferRelativeResize="0"/>
          <p:nvPr/>
        </p:nvPicPr>
        <p:blipFill rotWithShape="1">
          <a:blip r:embed="rId2">
            <a:alphaModFix/>
          </a:blip>
          <a:srcRect b="0" l="0" r="0" t="0"/>
          <a:stretch/>
        </p:blipFill>
        <p:spPr>
          <a:xfrm>
            <a:off x="2705100" y="3352800"/>
            <a:ext cx="3733800" cy="152400"/>
          </a:xfrm>
          <a:prstGeom prst="rect">
            <a:avLst/>
          </a:prstGeom>
          <a:noFill/>
          <a:ln>
            <a:noFill/>
          </a:ln>
          <a:effectLst>
            <a:outerShdw blurRad="25400" sx="101000" rotWithShape="0" algn="ctr" sy="101000">
              <a:srgbClr val="000000">
                <a:alpha val="40000"/>
              </a:srgb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0" name="Shape 60"/>
        <p:cNvGrpSpPr/>
        <p:nvPr/>
      </p:nvGrpSpPr>
      <p:grpSpPr>
        <a:xfrm>
          <a:off x="0" y="0"/>
          <a:ext cx="0" cy="0"/>
          <a:chOff x="0" y="0"/>
          <a:chExt cx="0" cy="0"/>
        </a:xfrm>
      </p:grpSpPr>
      <p:sp>
        <p:nvSpPr>
          <p:cNvPr id="61" name="Google Shape;61;p34"/>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5400"/>
              <a:buFont typeface="Lustr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34"/>
          <p:cNvSpPr txBox="1"/>
          <p:nvPr>
            <p:ph idx="1" type="body"/>
          </p:nvPr>
        </p:nvSpPr>
        <p:spPr>
          <a:xfrm>
            <a:off x="571500" y="1874838"/>
            <a:ext cx="3749040" cy="639762"/>
          </a:xfrm>
          <a:prstGeom prst="rect">
            <a:avLst/>
          </a:prstGeom>
          <a:noFill/>
          <a:ln>
            <a:noFill/>
          </a:ln>
        </p:spPr>
        <p:txBody>
          <a:bodyPr anchorCtr="0" anchor="ctr" bIns="45700" lIns="91425" spcFirstLastPara="1" rIns="91425" wrap="square" tIns="45700">
            <a:noAutofit/>
          </a:bodyPr>
          <a:lstStyle>
            <a:lvl1pPr indent="-228600" lvl="0" marL="457200" algn="ctr">
              <a:spcBef>
                <a:spcPts val="0"/>
              </a:spcBef>
              <a:spcAft>
                <a:spcPts val="0"/>
              </a:spcAft>
              <a:buClr>
                <a:schemeClr val="dk1"/>
              </a:buClr>
              <a:buSzPts val="2400"/>
              <a:buNone/>
              <a:defRPr b="0" sz="2400"/>
            </a:lvl1pPr>
            <a:lvl2pPr indent="-228600" lvl="1" marL="914400" algn="l">
              <a:spcBef>
                <a:spcPts val="0"/>
              </a:spcBef>
              <a:spcAft>
                <a:spcPts val="0"/>
              </a:spcAft>
              <a:buSzPts val="2000"/>
              <a:buNone/>
              <a:defRPr b="1" sz="2000"/>
            </a:lvl2pPr>
            <a:lvl3pPr indent="-228600" lvl="2" marL="1371600" algn="l">
              <a:spcBef>
                <a:spcPts val="1000"/>
              </a:spcBef>
              <a:spcAft>
                <a:spcPts val="0"/>
              </a:spcAft>
              <a:buClr>
                <a:schemeClr val="dk1"/>
              </a:buClr>
              <a:buSzPts val="1800"/>
              <a:buNone/>
              <a:defRPr b="1" sz="1800"/>
            </a:lvl3pPr>
            <a:lvl4pPr indent="-228600" lvl="3" marL="1828800" algn="l">
              <a:spcBef>
                <a:spcPts val="1000"/>
              </a:spcBef>
              <a:spcAft>
                <a:spcPts val="0"/>
              </a:spcAft>
              <a:buSzPts val="1600"/>
              <a:buNone/>
              <a:defRPr b="1" sz="1600"/>
            </a:lvl4pPr>
            <a:lvl5pPr indent="-228600" lvl="4" marL="2286000" algn="l">
              <a:spcBef>
                <a:spcPts val="1000"/>
              </a:spcBef>
              <a:spcAft>
                <a:spcPts val="0"/>
              </a:spcAft>
              <a:buClr>
                <a:schemeClr val="dk1"/>
              </a:buClr>
              <a:buSzPts val="1600"/>
              <a:buNone/>
              <a:defRPr b="1" sz="1600"/>
            </a:lvl5pPr>
            <a:lvl6pPr indent="-228600" lvl="5" marL="2743200" algn="l">
              <a:spcBef>
                <a:spcPts val="1000"/>
              </a:spcBef>
              <a:spcAft>
                <a:spcPts val="0"/>
              </a:spcAft>
              <a:buSzPts val="1600"/>
              <a:buNone/>
              <a:defRPr b="1" sz="1600"/>
            </a:lvl6pPr>
            <a:lvl7pPr indent="-228600" lvl="6" marL="3200400" algn="l">
              <a:spcBef>
                <a:spcPts val="600"/>
              </a:spcBef>
              <a:spcAft>
                <a:spcPts val="0"/>
              </a:spcAft>
              <a:buClr>
                <a:schemeClr val="dk1"/>
              </a:buClr>
              <a:buSzPts val="1600"/>
              <a:buNone/>
              <a:defRPr b="1" sz="1600"/>
            </a:lvl7pPr>
            <a:lvl8pPr indent="-228600" lvl="7" marL="3657600" algn="l">
              <a:spcBef>
                <a:spcPts val="600"/>
              </a:spcBef>
              <a:spcAft>
                <a:spcPts val="0"/>
              </a:spcAft>
              <a:buSzPts val="1600"/>
              <a:buNone/>
              <a:defRPr b="1" sz="1600"/>
            </a:lvl8pPr>
            <a:lvl9pPr indent="-228600" lvl="8" marL="4114800" algn="l">
              <a:spcBef>
                <a:spcPts val="600"/>
              </a:spcBef>
              <a:spcAft>
                <a:spcPts val="600"/>
              </a:spcAft>
              <a:buClr>
                <a:schemeClr val="dk1"/>
              </a:buClr>
              <a:buSzPts val="1600"/>
              <a:buNone/>
              <a:defRPr b="1" sz="1600"/>
            </a:lvl9pPr>
          </a:lstStyle>
          <a:p/>
        </p:txBody>
      </p:sp>
      <p:sp>
        <p:nvSpPr>
          <p:cNvPr id="63" name="Google Shape;63;p34"/>
          <p:cNvSpPr txBox="1"/>
          <p:nvPr>
            <p:ph idx="2" type="body"/>
          </p:nvPr>
        </p:nvSpPr>
        <p:spPr>
          <a:xfrm>
            <a:off x="571500" y="2590800"/>
            <a:ext cx="3749040" cy="3448050"/>
          </a:xfrm>
          <a:prstGeom prst="rect">
            <a:avLst/>
          </a:prstGeom>
          <a:noFill/>
          <a:ln>
            <a:noFill/>
          </a:ln>
        </p:spPr>
        <p:txBody>
          <a:bodyPr anchorCtr="0" anchor="t" bIns="45700" lIns="91425" spcFirstLastPara="1" rIns="91425" wrap="square" tIns="45700">
            <a:normAutofit/>
          </a:bodyPr>
          <a:lstStyle>
            <a:lvl1pPr indent="-342900" lvl="0" marL="457200" algn="l">
              <a:spcBef>
                <a:spcPts val="0"/>
              </a:spcBef>
              <a:spcAft>
                <a:spcPts val="0"/>
              </a:spcAft>
              <a:buClr>
                <a:schemeClr val="dk1"/>
              </a:buClr>
              <a:buSzPts val="1800"/>
              <a:buChar char="🟇"/>
              <a:defRPr sz="1800"/>
            </a:lvl1pPr>
            <a:lvl2pPr indent="-342900" lvl="1" marL="914400" algn="l">
              <a:spcBef>
                <a:spcPts val="1400"/>
              </a:spcBef>
              <a:spcAft>
                <a:spcPts val="0"/>
              </a:spcAft>
              <a:buSzPts val="1800"/>
              <a:buChar char="🟇"/>
              <a:defRPr sz="1800"/>
            </a:lvl2pPr>
            <a:lvl3pPr indent="-342900" lvl="2" marL="1371600" algn="l">
              <a:spcBef>
                <a:spcPts val="1000"/>
              </a:spcBef>
              <a:spcAft>
                <a:spcPts val="0"/>
              </a:spcAft>
              <a:buClr>
                <a:schemeClr val="dk1"/>
              </a:buClr>
              <a:buSzPts val="1800"/>
              <a:buChar char="🟇"/>
              <a:defRPr sz="1800"/>
            </a:lvl3pPr>
            <a:lvl4pPr indent="-342900" lvl="3" marL="1828800" algn="l">
              <a:spcBef>
                <a:spcPts val="1000"/>
              </a:spcBef>
              <a:spcAft>
                <a:spcPts val="0"/>
              </a:spcAft>
              <a:buSzPts val="1800"/>
              <a:buChar char="🟇"/>
              <a:defRPr sz="1800"/>
            </a:lvl4pPr>
            <a:lvl5pPr indent="-342900" lvl="4" marL="2286000" algn="l">
              <a:spcBef>
                <a:spcPts val="1000"/>
              </a:spcBef>
              <a:spcAft>
                <a:spcPts val="0"/>
              </a:spcAft>
              <a:buClr>
                <a:schemeClr val="dk1"/>
              </a:buClr>
              <a:buSzPts val="1800"/>
              <a:buChar char="🟇"/>
              <a:defRPr sz="1800"/>
            </a:lvl5pPr>
            <a:lvl6pPr indent="-342900" lvl="5" marL="2743200" algn="l">
              <a:spcBef>
                <a:spcPts val="1000"/>
              </a:spcBef>
              <a:spcAft>
                <a:spcPts val="0"/>
              </a:spcAft>
              <a:buSzPts val="1800"/>
              <a:buChar char="🟇"/>
              <a:defRPr sz="1800"/>
            </a:lvl6pPr>
            <a:lvl7pPr indent="-342900" lvl="6" marL="3200400" algn="l">
              <a:spcBef>
                <a:spcPts val="600"/>
              </a:spcBef>
              <a:spcAft>
                <a:spcPts val="0"/>
              </a:spcAft>
              <a:buClr>
                <a:schemeClr val="dk1"/>
              </a:buClr>
              <a:buSzPts val="1800"/>
              <a:buChar char="🟇"/>
              <a:defRPr sz="1800"/>
            </a:lvl7pPr>
            <a:lvl8pPr indent="-342900" lvl="7" marL="3657600" algn="l">
              <a:spcBef>
                <a:spcPts val="600"/>
              </a:spcBef>
              <a:spcAft>
                <a:spcPts val="0"/>
              </a:spcAft>
              <a:buSzPts val="1800"/>
              <a:buChar char="🟇"/>
              <a:defRPr sz="1800"/>
            </a:lvl8pPr>
            <a:lvl9pPr indent="-342900" lvl="8" marL="4114800" algn="l">
              <a:spcBef>
                <a:spcPts val="600"/>
              </a:spcBef>
              <a:spcAft>
                <a:spcPts val="600"/>
              </a:spcAft>
              <a:buClr>
                <a:schemeClr val="dk1"/>
              </a:buClr>
              <a:buSzPts val="1800"/>
              <a:buChar char="🟇"/>
              <a:defRPr sz="1800"/>
            </a:lvl9pPr>
          </a:lstStyle>
          <a:p/>
        </p:txBody>
      </p:sp>
      <p:sp>
        <p:nvSpPr>
          <p:cNvPr id="64" name="Google Shape;64;p34"/>
          <p:cNvSpPr txBox="1"/>
          <p:nvPr>
            <p:ph idx="3" type="body"/>
          </p:nvPr>
        </p:nvSpPr>
        <p:spPr>
          <a:xfrm>
            <a:off x="4823460" y="1874838"/>
            <a:ext cx="3749040" cy="639762"/>
          </a:xfrm>
          <a:prstGeom prst="rect">
            <a:avLst/>
          </a:prstGeom>
          <a:noFill/>
          <a:ln>
            <a:noFill/>
          </a:ln>
        </p:spPr>
        <p:txBody>
          <a:bodyPr anchorCtr="0" anchor="ctr" bIns="45700" lIns="91425" spcFirstLastPara="1" rIns="91425" wrap="square" tIns="45700">
            <a:noAutofit/>
          </a:bodyPr>
          <a:lstStyle>
            <a:lvl1pPr indent="-228600" lvl="0" marL="457200" algn="ctr">
              <a:spcBef>
                <a:spcPts val="0"/>
              </a:spcBef>
              <a:spcAft>
                <a:spcPts val="0"/>
              </a:spcAft>
              <a:buClr>
                <a:schemeClr val="dk1"/>
              </a:buClr>
              <a:buSzPts val="2400"/>
              <a:buNone/>
              <a:defRPr b="0" sz="2400"/>
            </a:lvl1pPr>
            <a:lvl2pPr indent="-228600" lvl="1" marL="914400" algn="l">
              <a:spcBef>
                <a:spcPts val="0"/>
              </a:spcBef>
              <a:spcAft>
                <a:spcPts val="0"/>
              </a:spcAft>
              <a:buSzPts val="2000"/>
              <a:buNone/>
              <a:defRPr b="1" sz="2000"/>
            </a:lvl2pPr>
            <a:lvl3pPr indent="-228600" lvl="2" marL="1371600" algn="l">
              <a:spcBef>
                <a:spcPts val="1000"/>
              </a:spcBef>
              <a:spcAft>
                <a:spcPts val="0"/>
              </a:spcAft>
              <a:buClr>
                <a:schemeClr val="dk1"/>
              </a:buClr>
              <a:buSzPts val="1800"/>
              <a:buNone/>
              <a:defRPr b="1" sz="1800"/>
            </a:lvl3pPr>
            <a:lvl4pPr indent="-228600" lvl="3" marL="1828800" algn="l">
              <a:spcBef>
                <a:spcPts val="1000"/>
              </a:spcBef>
              <a:spcAft>
                <a:spcPts val="0"/>
              </a:spcAft>
              <a:buSzPts val="1600"/>
              <a:buNone/>
              <a:defRPr b="1" sz="1600"/>
            </a:lvl4pPr>
            <a:lvl5pPr indent="-228600" lvl="4" marL="2286000" algn="l">
              <a:spcBef>
                <a:spcPts val="1000"/>
              </a:spcBef>
              <a:spcAft>
                <a:spcPts val="0"/>
              </a:spcAft>
              <a:buClr>
                <a:schemeClr val="dk1"/>
              </a:buClr>
              <a:buSzPts val="1600"/>
              <a:buNone/>
              <a:defRPr b="1" sz="1600"/>
            </a:lvl5pPr>
            <a:lvl6pPr indent="-228600" lvl="5" marL="2743200" algn="l">
              <a:spcBef>
                <a:spcPts val="1000"/>
              </a:spcBef>
              <a:spcAft>
                <a:spcPts val="0"/>
              </a:spcAft>
              <a:buSzPts val="1600"/>
              <a:buNone/>
              <a:defRPr b="1" sz="1600"/>
            </a:lvl6pPr>
            <a:lvl7pPr indent="-228600" lvl="6" marL="3200400" algn="l">
              <a:spcBef>
                <a:spcPts val="600"/>
              </a:spcBef>
              <a:spcAft>
                <a:spcPts val="0"/>
              </a:spcAft>
              <a:buClr>
                <a:schemeClr val="dk1"/>
              </a:buClr>
              <a:buSzPts val="1600"/>
              <a:buNone/>
              <a:defRPr b="1" sz="1600"/>
            </a:lvl7pPr>
            <a:lvl8pPr indent="-228600" lvl="7" marL="3657600" algn="l">
              <a:spcBef>
                <a:spcPts val="600"/>
              </a:spcBef>
              <a:spcAft>
                <a:spcPts val="0"/>
              </a:spcAft>
              <a:buSzPts val="1600"/>
              <a:buNone/>
              <a:defRPr b="1" sz="1600"/>
            </a:lvl8pPr>
            <a:lvl9pPr indent="-228600" lvl="8" marL="4114800" algn="l">
              <a:spcBef>
                <a:spcPts val="600"/>
              </a:spcBef>
              <a:spcAft>
                <a:spcPts val="600"/>
              </a:spcAft>
              <a:buClr>
                <a:schemeClr val="dk1"/>
              </a:buClr>
              <a:buSzPts val="1600"/>
              <a:buNone/>
              <a:defRPr b="1" sz="1600"/>
            </a:lvl9pPr>
          </a:lstStyle>
          <a:p/>
        </p:txBody>
      </p:sp>
      <p:sp>
        <p:nvSpPr>
          <p:cNvPr id="65" name="Google Shape;65;p34"/>
          <p:cNvSpPr txBox="1"/>
          <p:nvPr>
            <p:ph idx="4" type="body"/>
          </p:nvPr>
        </p:nvSpPr>
        <p:spPr>
          <a:xfrm>
            <a:off x="4823460" y="2590800"/>
            <a:ext cx="3749040" cy="3448050"/>
          </a:xfrm>
          <a:prstGeom prst="rect">
            <a:avLst/>
          </a:prstGeom>
          <a:noFill/>
          <a:ln>
            <a:noFill/>
          </a:ln>
        </p:spPr>
        <p:txBody>
          <a:bodyPr anchorCtr="0" anchor="t" bIns="45700" lIns="91425" spcFirstLastPara="1" rIns="91425" wrap="square" tIns="45700">
            <a:normAutofit/>
          </a:bodyPr>
          <a:lstStyle>
            <a:lvl1pPr indent="-342900" lvl="0" marL="457200" algn="l">
              <a:spcBef>
                <a:spcPts val="0"/>
              </a:spcBef>
              <a:spcAft>
                <a:spcPts val="0"/>
              </a:spcAft>
              <a:buClr>
                <a:schemeClr val="dk1"/>
              </a:buClr>
              <a:buSzPts val="1800"/>
              <a:buChar char="🟇"/>
              <a:defRPr sz="1800"/>
            </a:lvl1pPr>
            <a:lvl2pPr indent="-342900" lvl="1" marL="914400" algn="l">
              <a:spcBef>
                <a:spcPts val="1400"/>
              </a:spcBef>
              <a:spcAft>
                <a:spcPts val="0"/>
              </a:spcAft>
              <a:buSzPts val="1800"/>
              <a:buChar char="🟇"/>
              <a:defRPr sz="1800"/>
            </a:lvl2pPr>
            <a:lvl3pPr indent="-342900" lvl="2" marL="1371600" algn="l">
              <a:spcBef>
                <a:spcPts val="1000"/>
              </a:spcBef>
              <a:spcAft>
                <a:spcPts val="0"/>
              </a:spcAft>
              <a:buClr>
                <a:schemeClr val="dk1"/>
              </a:buClr>
              <a:buSzPts val="1800"/>
              <a:buChar char="🟇"/>
              <a:defRPr sz="1800"/>
            </a:lvl3pPr>
            <a:lvl4pPr indent="-342900" lvl="3" marL="1828800" algn="l">
              <a:spcBef>
                <a:spcPts val="1000"/>
              </a:spcBef>
              <a:spcAft>
                <a:spcPts val="0"/>
              </a:spcAft>
              <a:buSzPts val="1800"/>
              <a:buChar char="🟇"/>
              <a:defRPr sz="1800"/>
            </a:lvl4pPr>
            <a:lvl5pPr indent="-342900" lvl="4" marL="2286000" algn="l">
              <a:spcBef>
                <a:spcPts val="1000"/>
              </a:spcBef>
              <a:spcAft>
                <a:spcPts val="0"/>
              </a:spcAft>
              <a:buClr>
                <a:schemeClr val="dk1"/>
              </a:buClr>
              <a:buSzPts val="1800"/>
              <a:buChar char="🟇"/>
              <a:defRPr sz="1800"/>
            </a:lvl5pPr>
            <a:lvl6pPr indent="-342900" lvl="5" marL="2743200" algn="l">
              <a:spcBef>
                <a:spcPts val="1000"/>
              </a:spcBef>
              <a:spcAft>
                <a:spcPts val="0"/>
              </a:spcAft>
              <a:buSzPts val="1800"/>
              <a:buChar char="🟇"/>
              <a:defRPr sz="1800"/>
            </a:lvl6pPr>
            <a:lvl7pPr indent="-342900" lvl="6" marL="3200400" algn="l">
              <a:spcBef>
                <a:spcPts val="600"/>
              </a:spcBef>
              <a:spcAft>
                <a:spcPts val="0"/>
              </a:spcAft>
              <a:buClr>
                <a:schemeClr val="dk1"/>
              </a:buClr>
              <a:buSzPts val="1800"/>
              <a:buChar char="🟇"/>
              <a:defRPr sz="1800"/>
            </a:lvl7pPr>
            <a:lvl8pPr indent="-342900" lvl="7" marL="3657600" algn="l">
              <a:spcBef>
                <a:spcPts val="600"/>
              </a:spcBef>
              <a:spcAft>
                <a:spcPts val="0"/>
              </a:spcAft>
              <a:buSzPts val="1800"/>
              <a:buChar char="🟇"/>
              <a:defRPr sz="1800"/>
            </a:lvl8pPr>
            <a:lvl9pPr indent="-342900" lvl="8" marL="4114800" algn="l">
              <a:spcBef>
                <a:spcPts val="600"/>
              </a:spcBef>
              <a:spcAft>
                <a:spcPts val="600"/>
              </a:spcAft>
              <a:buClr>
                <a:schemeClr val="dk1"/>
              </a:buClr>
              <a:buSzPts val="1800"/>
              <a:buChar char="🟇"/>
              <a:defRPr sz="1800"/>
            </a:lvl9pPr>
          </a:lstStyle>
          <a:p/>
        </p:txBody>
      </p:sp>
      <p:sp>
        <p:nvSpPr>
          <p:cNvPr id="66" name="Google Shape;66;p34"/>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4"/>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34"/>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tandardRule.png" id="69" name="Google Shape;69;p34"/>
          <p:cNvPicPr preferRelativeResize="0"/>
          <p:nvPr/>
        </p:nvPicPr>
        <p:blipFill rotWithShape="1">
          <a:blip r:embed="rId2">
            <a:alphaModFix/>
          </a:blip>
          <a:srcRect b="0" l="0" r="0" t="0"/>
          <a:stretch/>
        </p:blipFill>
        <p:spPr>
          <a:xfrm>
            <a:off x="2705100" y="1524000"/>
            <a:ext cx="3733800" cy="152400"/>
          </a:xfrm>
          <a:prstGeom prst="rect">
            <a:avLst/>
          </a:prstGeom>
          <a:noFill/>
          <a:ln>
            <a:noFill/>
          </a:ln>
          <a:effectLst>
            <a:outerShdw blurRad="25400" sx="101000" rotWithShape="0" algn="ctr" sy="101000">
              <a:srgbClr val="000000">
                <a:alpha val="40000"/>
              </a:srgb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35"/>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35"/>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5"/>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35"/>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5" name="Shape 75"/>
        <p:cNvGrpSpPr/>
        <p:nvPr/>
      </p:nvGrpSpPr>
      <p:grpSpPr>
        <a:xfrm>
          <a:off x="0" y="0"/>
          <a:ext cx="0" cy="0"/>
          <a:chOff x="0" y="0"/>
          <a:chExt cx="0" cy="0"/>
        </a:xfrm>
      </p:grpSpPr>
      <p:sp>
        <p:nvSpPr>
          <p:cNvPr id="76" name="Google Shape;76;p36"/>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6"/>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6"/>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9" name="Shape 79"/>
        <p:cNvGrpSpPr/>
        <p:nvPr/>
      </p:nvGrpSpPr>
      <p:grpSpPr>
        <a:xfrm>
          <a:off x="0" y="0"/>
          <a:ext cx="0" cy="0"/>
          <a:chOff x="0" y="0"/>
          <a:chExt cx="0" cy="0"/>
        </a:xfrm>
      </p:grpSpPr>
      <p:sp>
        <p:nvSpPr>
          <p:cNvPr id="80" name="Google Shape;80;p37"/>
          <p:cNvSpPr txBox="1"/>
          <p:nvPr>
            <p:ph type="title"/>
          </p:nvPr>
        </p:nvSpPr>
        <p:spPr>
          <a:xfrm>
            <a:off x="596153" y="443752"/>
            <a:ext cx="3749040" cy="1707777"/>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dk1"/>
              </a:buClr>
              <a:buSzPts val="3600"/>
              <a:buFont typeface="Lustria"/>
              <a:buNone/>
              <a:defRPr b="0"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37"/>
          <p:cNvSpPr txBox="1"/>
          <p:nvPr>
            <p:ph idx="1" type="body"/>
          </p:nvPr>
        </p:nvSpPr>
        <p:spPr>
          <a:xfrm>
            <a:off x="4827494" y="430306"/>
            <a:ext cx="3749040" cy="5608544"/>
          </a:xfrm>
          <a:prstGeom prst="rect">
            <a:avLst/>
          </a:prstGeom>
          <a:noFill/>
          <a:ln>
            <a:noFill/>
          </a:ln>
        </p:spPr>
        <p:txBody>
          <a:bodyPr anchorCtr="0" anchor="t" bIns="45700" lIns="91425" spcFirstLastPara="1" rIns="91425" wrap="square" tIns="45700">
            <a:normAutofit/>
          </a:bodyPr>
          <a:lstStyle>
            <a:lvl1pPr indent="-381000" lvl="0" marL="457200" algn="l">
              <a:spcBef>
                <a:spcPts val="0"/>
              </a:spcBef>
              <a:spcAft>
                <a:spcPts val="0"/>
              </a:spcAft>
              <a:buClr>
                <a:schemeClr val="dk1"/>
              </a:buClr>
              <a:buSzPts val="2400"/>
              <a:buChar char="🟇"/>
              <a:defRPr sz="2400"/>
            </a:lvl1pPr>
            <a:lvl2pPr indent="-368300" lvl="1" marL="914400" algn="l">
              <a:spcBef>
                <a:spcPts val="2000"/>
              </a:spcBef>
              <a:spcAft>
                <a:spcPts val="0"/>
              </a:spcAft>
              <a:buSzPts val="2200"/>
              <a:buChar char="🟇"/>
              <a:defRPr sz="2200"/>
            </a:lvl2pPr>
            <a:lvl3pPr indent="-355600" lvl="2" marL="1371600" algn="l">
              <a:spcBef>
                <a:spcPts val="1000"/>
              </a:spcBef>
              <a:spcAft>
                <a:spcPts val="0"/>
              </a:spcAft>
              <a:buClr>
                <a:schemeClr val="dk1"/>
              </a:buClr>
              <a:buSzPts val="2000"/>
              <a:buChar char="🟇"/>
              <a:defRPr sz="2000"/>
            </a:lvl3pPr>
            <a:lvl4pPr indent="-342900" lvl="3" marL="1828800" algn="l">
              <a:spcBef>
                <a:spcPts val="1000"/>
              </a:spcBef>
              <a:spcAft>
                <a:spcPts val="0"/>
              </a:spcAft>
              <a:buSzPts val="1800"/>
              <a:buChar char="🟇"/>
              <a:defRPr sz="1800"/>
            </a:lvl4pPr>
            <a:lvl5pPr indent="-342900" lvl="4" marL="2286000" algn="l">
              <a:spcBef>
                <a:spcPts val="1000"/>
              </a:spcBef>
              <a:spcAft>
                <a:spcPts val="0"/>
              </a:spcAft>
              <a:buClr>
                <a:schemeClr val="dk1"/>
              </a:buClr>
              <a:buSzPts val="1800"/>
              <a:buChar char="🟇"/>
              <a:defRPr sz="1800"/>
            </a:lvl5pPr>
            <a:lvl6pPr indent="-355600" lvl="5" marL="2743200" algn="l">
              <a:spcBef>
                <a:spcPts val="1000"/>
              </a:spcBef>
              <a:spcAft>
                <a:spcPts val="0"/>
              </a:spcAft>
              <a:buSzPts val="2000"/>
              <a:buChar char="🟇"/>
              <a:defRPr sz="2000"/>
            </a:lvl6pPr>
            <a:lvl7pPr indent="-355600" lvl="6" marL="3200400" algn="l">
              <a:spcBef>
                <a:spcPts val="600"/>
              </a:spcBef>
              <a:spcAft>
                <a:spcPts val="0"/>
              </a:spcAft>
              <a:buClr>
                <a:schemeClr val="dk1"/>
              </a:buClr>
              <a:buSzPts val="2000"/>
              <a:buChar char="🟇"/>
              <a:defRPr sz="2000"/>
            </a:lvl7pPr>
            <a:lvl8pPr indent="-355600" lvl="7" marL="3657600" algn="l">
              <a:spcBef>
                <a:spcPts val="600"/>
              </a:spcBef>
              <a:spcAft>
                <a:spcPts val="0"/>
              </a:spcAft>
              <a:buSzPts val="2000"/>
              <a:buChar char="🟇"/>
              <a:defRPr sz="2000"/>
            </a:lvl8pPr>
            <a:lvl9pPr indent="-355600" lvl="8" marL="4114800" algn="l">
              <a:spcBef>
                <a:spcPts val="600"/>
              </a:spcBef>
              <a:spcAft>
                <a:spcPts val="600"/>
              </a:spcAft>
              <a:buClr>
                <a:schemeClr val="dk1"/>
              </a:buClr>
              <a:buSzPts val="2000"/>
              <a:buChar char="🟇"/>
              <a:defRPr sz="2000"/>
            </a:lvl9pPr>
          </a:lstStyle>
          <a:p/>
        </p:txBody>
      </p:sp>
      <p:sp>
        <p:nvSpPr>
          <p:cNvPr id="82" name="Google Shape;82;p37"/>
          <p:cNvSpPr txBox="1"/>
          <p:nvPr>
            <p:ph idx="2" type="body"/>
          </p:nvPr>
        </p:nvSpPr>
        <p:spPr>
          <a:xfrm>
            <a:off x="596153" y="2554940"/>
            <a:ext cx="3749040" cy="3146613"/>
          </a:xfrm>
          <a:prstGeom prst="rect">
            <a:avLst/>
          </a:prstGeom>
          <a:noFill/>
          <a:ln>
            <a:noFill/>
          </a:ln>
        </p:spPr>
        <p:txBody>
          <a:bodyPr anchorCtr="0" anchor="t" bIns="45700" lIns="91425" spcFirstLastPara="1" rIns="91425" wrap="square" tIns="45700">
            <a:normAutofit/>
          </a:bodyPr>
          <a:lstStyle>
            <a:lvl1pPr indent="-228600" lvl="0" marL="457200" algn="ctr">
              <a:spcBef>
                <a:spcPts val="0"/>
              </a:spcBef>
              <a:spcAft>
                <a:spcPts val="0"/>
              </a:spcAft>
              <a:buClr>
                <a:schemeClr val="dk1"/>
              </a:buClr>
              <a:buSzPts val="1800"/>
              <a:buNone/>
              <a:defRPr sz="1800"/>
            </a:lvl1pPr>
            <a:lvl2pPr indent="-228600" lvl="1" marL="914400" algn="l">
              <a:spcBef>
                <a:spcPts val="1000"/>
              </a:spcBef>
              <a:spcAft>
                <a:spcPts val="0"/>
              </a:spcAft>
              <a:buSzPts val="1200"/>
              <a:buNone/>
              <a:defRPr sz="1200"/>
            </a:lvl2pPr>
            <a:lvl3pPr indent="-228600" lvl="2" marL="1371600" algn="l">
              <a:spcBef>
                <a:spcPts val="1000"/>
              </a:spcBef>
              <a:spcAft>
                <a:spcPts val="0"/>
              </a:spcAft>
              <a:buClr>
                <a:schemeClr val="dk1"/>
              </a:buClr>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Clr>
                <a:schemeClr val="dk1"/>
              </a:buClr>
              <a:buSzPts val="900"/>
              <a:buNone/>
              <a:defRPr sz="900"/>
            </a:lvl5pPr>
            <a:lvl6pPr indent="-228600" lvl="5" marL="2743200" algn="l">
              <a:spcBef>
                <a:spcPts val="1000"/>
              </a:spcBef>
              <a:spcAft>
                <a:spcPts val="0"/>
              </a:spcAft>
              <a:buSzPts val="900"/>
              <a:buNone/>
              <a:defRPr sz="900"/>
            </a:lvl6pPr>
            <a:lvl7pPr indent="-228600" lvl="6" marL="3200400" algn="l">
              <a:spcBef>
                <a:spcPts val="600"/>
              </a:spcBef>
              <a:spcAft>
                <a:spcPts val="0"/>
              </a:spcAft>
              <a:buClr>
                <a:schemeClr val="dk1"/>
              </a:buClr>
              <a:buSzPts val="900"/>
              <a:buNone/>
              <a:defRPr sz="900"/>
            </a:lvl7pPr>
            <a:lvl8pPr indent="-228600" lvl="7" marL="3657600" algn="l">
              <a:spcBef>
                <a:spcPts val="600"/>
              </a:spcBef>
              <a:spcAft>
                <a:spcPts val="0"/>
              </a:spcAft>
              <a:buSzPts val="900"/>
              <a:buNone/>
              <a:defRPr sz="900"/>
            </a:lvl8pPr>
            <a:lvl9pPr indent="-228600" lvl="8" marL="4114800" algn="l">
              <a:spcBef>
                <a:spcPts val="600"/>
              </a:spcBef>
              <a:spcAft>
                <a:spcPts val="600"/>
              </a:spcAft>
              <a:buClr>
                <a:schemeClr val="dk1"/>
              </a:buClr>
              <a:buSzPts val="900"/>
              <a:buNone/>
              <a:defRPr sz="900"/>
            </a:lvl9pPr>
          </a:lstStyle>
          <a:p/>
        </p:txBody>
      </p:sp>
      <p:sp>
        <p:nvSpPr>
          <p:cNvPr id="83" name="Google Shape;83;p37"/>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37"/>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37"/>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hortRule.png" id="86" name="Google Shape;86;p37"/>
          <p:cNvPicPr preferRelativeResize="0"/>
          <p:nvPr/>
        </p:nvPicPr>
        <p:blipFill rotWithShape="1">
          <a:blip r:embed="rId2">
            <a:alphaModFix/>
          </a:blip>
          <a:srcRect b="0" l="0" r="0" t="0"/>
          <a:stretch/>
        </p:blipFill>
        <p:spPr>
          <a:xfrm>
            <a:off x="1222898" y="2305609"/>
            <a:ext cx="2495550" cy="95250"/>
          </a:xfrm>
          <a:prstGeom prst="rect">
            <a:avLst/>
          </a:prstGeom>
          <a:noFill/>
          <a:ln>
            <a:noFill/>
          </a:ln>
          <a:effectLst>
            <a:outerShdw blurRad="25400" sx="101000" rotWithShape="0" algn="ctr" sy="101000">
              <a:srgbClr val="000000">
                <a:alpha val="40000"/>
              </a:srgb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6" Type="http://schemas.openxmlformats.org/officeDocument/2006/relationships/slideLayout" Target="../slideLayouts/slideLayout5.xml"/><Relationship Id="rId18" Type="http://schemas.openxmlformats.org/officeDocument/2006/relationships/theme" Target="../theme/theme1.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DF8E"/>
            </a:gs>
            <a:gs pos="40000">
              <a:srgbClr val="FFF19F"/>
            </a:gs>
            <a:gs pos="100000">
              <a:srgbClr val="A06F00"/>
            </a:gs>
          </a:gsLst>
          <a:path path="circle">
            <a:fillToRect b="50%" l="50%" r="50%" t="50%"/>
          </a:path>
          <a:tileRect/>
        </a:gradFill>
      </p:bgPr>
    </p:bg>
    <p:spTree>
      <p:nvGrpSpPr>
        <p:cNvPr id="9" name="Shape 9"/>
        <p:cNvGrpSpPr/>
        <p:nvPr/>
      </p:nvGrpSpPr>
      <p:grpSpPr>
        <a:xfrm>
          <a:off x="0" y="0"/>
          <a:ext cx="0" cy="0"/>
          <a:chOff x="0" y="0"/>
          <a:chExt cx="0" cy="0"/>
        </a:xfrm>
      </p:grpSpPr>
      <p:pic>
        <p:nvPicPr>
          <p:cNvPr descr="TextPageOverlay.png" id="10" name="Google Shape;10;p28"/>
          <p:cNvPicPr preferRelativeResize="0"/>
          <p:nvPr/>
        </p:nvPicPr>
        <p:blipFill rotWithShape="1">
          <a:blip r:embed="rId1">
            <a:alphaModFix/>
          </a:blip>
          <a:srcRect b="0" l="0" r="0" t="0"/>
          <a:stretch/>
        </p:blipFill>
        <p:spPr>
          <a:xfrm>
            <a:off x="0" y="0"/>
            <a:ext cx="9144000" cy="6858000"/>
          </a:xfrm>
          <a:prstGeom prst="rect">
            <a:avLst/>
          </a:prstGeom>
          <a:noFill/>
          <a:ln>
            <a:noFill/>
          </a:ln>
        </p:spPr>
      </p:pic>
      <p:sp>
        <p:nvSpPr>
          <p:cNvPr id="11" name="Google Shape;11;p28"/>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lt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9pPr>
          </a:lstStyle>
          <a:p/>
        </p:txBody>
      </p:sp>
      <p:sp>
        <p:nvSpPr>
          <p:cNvPr id="12" name="Google Shape;12;p28"/>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5400"/>
              <a:buFont typeface="Lustria"/>
              <a:buNone/>
              <a:defRPr b="0" i="0" sz="5400" u="none" cap="none" strike="noStrike">
                <a:solidFill>
                  <a:schemeClr val="dk1"/>
                </a:solidFill>
                <a:latin typeface="Lustria"/>
                <a:ea typeface="Lustria"/>
                <a:cs typeface="Lustria"/>
                <a:sym typeface="Lust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28"/>
          <p:cNvSpPr txBox="1"/>
          <p:nvPr>
            <p:ph idx="1" type="body"/>
          </p:nvPr>
        </p:nvSpPr>
        <p:spPr>
          <a:xfrm>
            <a:off x="571500" y="1905000"/>
            <a:ext cx="8001000" cy="4114800"/>
          </a:xfrm>
          <a:prstGeom prst="rect">
            <a:avLst/>
          </a:prstGeom>
          <a:noFill/>
          <a:ln>
            <a:noFill/>
          </a:ln>
        </p:spPr>
        <p:txBody>
          <a:bodyPr anchorCtr="0" anchor="t" bIns="45700" lIns="91425" spcFirstLastPara="1" rIns="91425" wrap="square" tIns="45700">
            <a:normAutofit/>
          </a:bodyPr>
          <a:lstStyle>
            <a:lvl1pPr indent="-381000" lvl="0" marL="457200" marR="0" rtl="0" algn="l">
              <a:spcBef>
                <a:spcPts val="0"/>
              </a:spcBef>
              <a:spcAft>
                <a:spcPts val="0"/>
              </a:spcAft>
              <a:buClr>
                <a:schemeClr val="dk1"/>
              </a:buClr>
              <a:buSzPts val="2400"/>
              <a:buFont typeface="Noto Sans Symbols"/>
              <a:buChar char="🟇"/>
              <a:defRPr b="0" i="0" sz="2400" u="none" cap="none" strike="noStrike">
                <a:solidFill>
                  <a:schemeClr val="dk1"/>
                </a:solidFill>
                <a:latin typeface="Lustria"/>
                <a:ea typeface="Lustria"/>
                <a:cs typeface="Lustria"/>
                <a:sym typeface="Lustria"/>
              </a:defRPr>
            </a:lvl1pPr>
            <a:lvl2pPr indent="-368300" lvl="1" marL="914400" marR="0" rtl="0" algn="l">
              <a:spcBef>
                <a:spcPts val="2000"/>
              </a:spcBef>
              <a:spcAft>
                <a:spcPts val="0"/>
              </a:spcAft>
              <a:buClr>
                <a:schemeClr val="lt2"/>
              </a:buClr>
              <a:buSzPts val="2200"/>
              <a:buFont typeface="Noto Sans Symbols"/>
              <a:buChar char="🟇"/>
              <a:defRPr b="0" i="0" sz="2200" u="none" cap="none" strike="noStrike">
                <a:solidFill>
                  <a:schemeClr val="dk1"/>
                </a:solidFill>
                <a:latin typeface="Lustria"/>
                <a:ea typeface="Lustria"/>
                <a:cs typeface="Lustria"/>
                <a:sym typeface="Lustria"/>
              </a:defRPr>
            </a:lvl2pPr>
            <a:lvl3pPr indent="-355600" lvl="2" marL="1371600" marR="0" rtl="0" algn="l">
              <a:spcBef>
                <a:spcPts val="1000"/>
              </a:spcBef>
              <a:spcAft>
                <a:spcPts val="0"/>
              </a:spcAft>
              <a:buClr>
                <a:schemeClr val="dk1"/>
              </a:buClr>
              <a:buSzPts val="2000"/>
              <a:buFont typeface="Noto Sans Symbols"/>
              <a:buChar char="🟇"/>
              <a:defRPr b="0" i="0" sz="2000" u="none" cap="none" strike="noStrike">
                <a:solidFill>
                  <a:schemeClr val="dk1"/>
                </a:solidFill>
                <a:latin typeface="Lustria"/>
                <a:ea typeface="Lustria"/>
                <a:cs typeface="Lustria"/>
                <a:sym typeface="Lustria"/>
              </a:defRPr>
            </a:lvl3pPr>
            <a:lvl4pPr indent="-342900" lvl="3" marL="1828800" marR="0" rtl="0" algn="l">
              <a:spcBef>
                <a:spcPts val="1000"/>
              </a:spcBef>
              <a:spcAft>
                <a:spcPts val="0"/>
              </a:spcAft>
              <a:buClr>
                <a:schemeClr val="lt2"/>
              </a:buClr>
              <a:buSzPts val="1800"/>
              <a:buFont typeface="Noto Sans Symbols"/>
              <a:buChar char="🟇"/>
              <a:defRPr b="0" i="0" sz="1800" u="none" cap="none" strike="noStrike">
                <a:solidFill>
                  <a:schemeClr val="dk1"/>
                </a:solidFill>
                <a:latin typeface="Lustria"/>
                <a:ea typeface="Lustria"/>
                <a:cs typeface="Lustria"/>
                <a:sym typeface="Lustria"/>
              </a:defRPr>
            </a:lvl4pPr>
            <a:lvl5pPr indent="-342900" lvl="4" marL="2286000" marR="0" rtl="0" algn="l">
              <a:spcBef>
                <a:spcPts val="1000"/>
              </a:spcBef>
              <a:spcAft>
                <a:spcPts val="0"/>
              </a:spcAft>
              <a:buClr>
                <a:schemeClr val="dk1"/>
              </a:buClr>
              <a:buSzPts val="1800"/>
              <a:buFont typeface="Noto Sans Symbols"/>
              <a:buChar char="🟇"/>
              <a:defRPr b="0" i="0" sz="1800" u="none" cap="none" strike="noStrike">
                <a:solidFill>
                  <a:schemeClr val="dk1"/>
                </a:solidFill>
                <a:latin typeface="Lustria"/>
                <a:ea typeface="Lustria"/>
                <a:cs typeface="Lustria"/>
                <a:sym typeface="Lustria"/>
              </a:defRPr>
            </a:lvl5pPr>
            <a:lvl6pPr indent="-342900" lvl="5" marL="2743200" marR="0" rtl="0" algn="l">
              <a:spcBef>
                <a:spcPts val="1000"/>
              </a:spcBef>
              <a:spcAft>
                <a:spcPts val="0"/>
              </a:spcAft>
              <a:buClr>
                <a:schemeClr val="lt2"/>
              </a:buClr>
              <a:buSzPts val="1800"/>
              <a:buFont typeface="Noto Sans Symbols"/>
              <a:buChar char="🟇"/>
              <a:defRPr b="0" i="0" sz="1800" u="none" cap="none" strike="noStrike">
                <a:solidFill>
                  <a:schemeClr val="dk1"/>
                </a:solidFill>
                <a:latin typeface="Lustria"/>
                <a:ea typeface="Lustria"/>
                <a:cs typeface="Lustria"/>
                <a:sym typeface="Lustria"/>
              </a:defRPr>
            </a:lvl6pPr>
            <a:lvl7pPr indent="-342900" lvl="6" marL="3200400" marR="0" rtl="0" algn="l">
              <a:spcBef>
                <a:spcPts val="600"/>
              </a:spcBef>
              <a:spcAft>
                <a:spcPts val="0"/>
              </a:spcAft>
              <a:buClr>
                <a:schemeClr val="dk1"/>
              </a:buClr>
              <a:buSzPts val="1800"/>
              <a:buFont typeface="Noto Sans Symbols"/>
              <a:buChar char="🟇"/>
              <a:defRPr b="0" i="0" sz="1800" u="none" cap="none" strike="noStrike">
                <a:solidFill>
                  <a:schemeClr val="dk1"/>
                </a:solidFill>
                <a:latin typeface="Lustria"/>
                <a:ea typeface="Lustria"/>
                <a:cs typeface="Lustria"/>
                <a:sym typeface="Lustria"/>
              </a:defRPr>
            </a:lvl7pPr>
            <a:lvl8pPr indent="-342900" lvl="7" marL="3657600" marR="0" rtl="0" algn="l">
              <a:spcBef>
                <a:spcPts val="600"/>
              </a:spcBef>
              <a:spcAft>
                <a:spcPts val="0"/>
              </a:spcAft>
              <a:buClr>
                <a:schemeClr val="lt2"/>
              </a:buClr>
              <a:buSzPts val="1800"/>
              <a:buFont typeface="Noto Sans Symbols"/>
              <a:buChar char="🟇"/>
              <a:defRPr b="0" i="0" sz="1800" u="none" cap="none" strike="noStrike">
                <a:solidFill>
                  <a:schemeClr val="dk1"/>
                </a:solidFill>
                <a:latin typeface="Lustria"/>
                <a:ea typeface="Lustria"/>
                <a:cs typeface="Lustria"/>
                <a:sym typeface="Lustria"/>
              </a:defRPr>
            </a:lvl8pPr>
            <a:lvl9pPr indent="-342900" lvl="8" marL="4114800" marR="0" rtl="0" algn="l">
              <a:spcBef>
                <a:spcPts val="600"/>
              </a:spcBef>
              <a:spcAft>
                <a:spcPts val="600"/>
              </a:spcAft>
              <a:buClr>
                <a:schemeClr val="dk1"/>
              </a:buClr>
              <a:buSzPts val="1800"/>
              <a:buFont typeface="Noto Sans Symbols"/>
              <a:buChar char="🟇"/>
              <a:defRPr b="0" i="0" sz="1800" u="none" cap="none" strike="noStrike">
                <a:solidFill>
                  <a:schemeClr val="dk1"/>
                </a:solidFill>
                <a:latin typeface="Lustria"/>
                <a:ea typeface="Lustria"/>
                <a:cs typeface="Lustria"/>
                <a:sym typeface="Lustria"/>
              </a:defRPr>
            </a:lvl9pPr>
          </a:lstStyle>
          <a:p/>
        </p:txBody>
      </p:sp>
      <p:sp>
        <p:nvSpPr>
          <p:cNvPr id="14" name="Google Shape;14;p28"/>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lt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9pPr>
          </a:lstStyle>
          <a:p/>
        </p:txBody>
      </p:sp>
      <p:sp>
        <p:nvSpPr>
          <p:cNvPr id="15" name="Google Shape;15;p28"/>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i="0" sz="1200" u="none" cap="none" strike="noStrike">
                <a:solidFill>
                  <a:schemeClr val="lt2"/>
                </a:solidFill>
                <a:latin typeface="Lustria"/>
                <a:ea typeface="Lustria"/>
                <a:cs typeface="Lustria"/>
                <a:sym typeface="Lustria"/>
              </a:defRPr>
            </a:lvl1pPr>
            <a:lvl2pPr indent="0" lvl="1" marL="0" marR="0" rtl="0" algn="ctr">
              <a:spcBef>
                <a:spcPts val="0"/>
              </a:spcBef>
              <a:buNone/>
              <a:defRPr b="0" i="0" sz="1200" u="none" cap="none" strike="noStrike">
                <a:solidFill>
                  <a:schemeClr val="lt2"/>
                </a:solidFill>
                <a:latin typeface="Lustria"/>
                <a:ea typeface="Lustria"/>
                <a:cs typeface="Lustria"/>
                <a:sym typeface="Lustria"/>
              </a:defRPr>
            </a:lvl2pPr>
            <a:lvl3pPr indent="0" lvl="2" marL="0" marR="0" rtl="0" algn="ctr">
              <a:spcBef>
                <a:spcPts val="0"/>
              </a:spcBef>
              <a:buNone/>
              <a:defRPr b="0" i="0" sz="1200" u="none" cap="none" strike="noStrike">
                <a:solidFill>
                  <a:schemeClr val="lt2"/>
                </a:solidFill>
                <a:latin typeface="Lustria"/>
                <a:ea typeface="Lustria"/>
                <a:cs typeface="Lustria"/>
                <a:sym typeface="Lustria"/>
              </a:defRPr>
            </a:lvl3pPr>
            <a:lvl4pPr indent="0" lvl="3" marL="0" marR="0" rtl="0" algn="ctr">
              <a:spcBef>
                <a:spcPts val="0"/>
              </a:spcBef>
              <a:buNone/>
              <a:defRPr b="0" i="0" sz="1200" u="none" cap="none" strike="noStrike">
                <a:solidFill>
                  <a:schemeClr val="lt2"/>
                </a:solidFill>
                <a:latin typeface="Lustria"/>
                <a:ea typeface="Lustria"/>
                <a:cs typeface="Lustria"/>
                <a:sym typeface="Lustria"/>
              </a:defRPr>
            </a:lvl4pPr>
            <a:lvl5pPr indent="0" lvl="4" marL="0" marR="0" rtl="0" algn="ctr">
              <a:spcBef>
                <a:spcPts val="0"/>
              </a:spcBef>
              <a:buNone/>
              <a:defRPr b="0" i="0" sz="1200" u="none" cap="none" strike="noStrike">
                <a:solidFill>
                  <a:schemeClr val="lt2"/>
                </a:solidFill>
                <a:latin typeface="Lustria"/>
                <a:ea typeface="Lustria"/>
                <a:cs typeface="Lustria"/>
                <a:sym typeface="Lustria"/>
              </a:defRPr>
            </a:lvl5pPr>
            <a:lvl6pPr indent="0" lvl="5" marL="0" marR="0" rtl="0" algn="ctr">
              <a:spcBef>
                <a:spcPts val="0"/>
              </a:spcBef>
              <a:buNone/>
              <a:defRPr b="0" i="0" sz="1200" u="none" cap="none" strike="noStrike">
                <a:solidFill>
                  <a:schemeClr val="lt2"/>
                </a:solidFill>
                <a:latin typeface="Lustria"/>
                <a:ea typeface="Lustria"/>
                <a:cs typeface="Lustria"/>
                <a:sym typeface="Lustria"/>
              </a:defRPr>
            </a:lvl6pPr>
            <a:lvl7pPr indent="0" lvl="6" marL="0" marR="0" rtl="0" algn="ctr">
              <a:spcBef>
                <a:spcPts val="0"/>
              </a:spcBef>
              <a:buNone/>
              <a:defRPr b="0" i="0" sz="1200" u="none" cap="none" strike="noStrike">
                <a:solidFill>
                  <a:schemeClr val="lt2"/>
                </a:solidFill>
                <a:latin typeface="Lustria"/>
                <a:ea typeface="Lustria"/>
                <a:cs typeface="Lustria"/>
                <a:sym typeface="Lustria"/>
              </a:defRPr>
            </a:lvl7pPr>
            <a:lvl8pPr indent="0" lvl="7" marL="0" marR="0" rtl="0" algn="ctr">
              <a:spcBef>
                <a:spcPts val="0"/>
              </a:spcBef>
              <a:buNone/>
              <a:defRPr b="0" i="0" sz="1200" u="none" cap="none" strike="noStrike">
                <a:solidFill>
                  <a:schemeClr val="lt2"/>
                </a:solidFill>
                <a:latin typeface="Lustria"/>
                <a:ea typeface="Lustria"/>
                <a:cs typeface="Lustria"/>
                <a:sym typeface="Lustria"/>
              </a:defRPr>
            </a:lvl8pPr>
            <a:lvl9pPr indent="0" lvl="8" marL="0" marR="0" rtl="0" algn="ctr">
              <a:spcBef>
                <a:spcPts val="0"/>
              </a:spcBef>
              <a:buNone/>
              <a:defRPr b="0" i="0" sz="1200" u="none" cap="none" strike="noStrike">
                <a:solidFill>
                  <a:schemeClr val="lt2"/>
                </a:solidFill>
                <a:latin typeface="Lustria"/>
                <a:ea typeface="Lustria"/>
                <a:cs typeface="Lustria"/>
                <a:sym typeface="Lustria"/>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drchristinahibbert.com" TargetMode="External"/><Relationship Id="rId4" Type="http://schemas.openxmlformats.org/officeDocument/2006/relationships/hyperlink" Target="http://www.likeawateredgarden.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www.lds.org/scriptures/bofm/2-ne/2.2?lang=eng%231" TargetMode="External"/><Relationship Id="rId4" Type="http://schemas.openxmlformats.org/officeDocument/2006/relationships/hyperlink" Target="https://www.lds.org/scriptures/nt/2-cor/12.9?lang=eng%238"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www.lds.org/scriptures/bofm/2-ne/5.27?lang=eng%2326" TargetMode="External"/><Relationship Id="rId4" Type="http://schemas.openxmlformats.org/officeDocument/2006/relationships/hyperlink" Target="https://www.lds.org/scriptures/bofm/alma/41.10?lang=eng%239"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www.mormon.org/beliefs/jesus-chris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www.mormon.org/beliefs/jesus-christ" TargetMode="External"/><Relationship Id="rId4" Type="http://schemas.openxmlformats.org/officeDocument/2006/relationships/hyperlink" Target="https://www.lds.org/topics/holy-ghost?lang=en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www.lds.org/scriptures/pgp/moses/6.48?lang=eng%2347"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www.lds.org/scriptures/jst/jst-gen/50.33?lang=eng%2332" TargetMode="External"/><Relationship Id="rId4" Type="http://schemas.openxmlformats.org/officeDocument/2006/relationships/hyperlink" Target="https://www.lds.org/scriptures/bofm/2-ne/3.15?lang=eng%2314" TargetMode="External"/><Relationship Id="rId5" Type="http://schemas.openxmlformats.org/officeDocument/2006/relationships/hyperlink" Target="https://www.lds.org/scriptures/pgp/js-h/1.49-50?lang=eng%2348"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
          <p:cNvSpPr txBox="1"/>
          <p:nvPr>
            <p:ph type="ctrTitle"/>
          </p:nvPr>
        </p:nvSpPr>
        <p:spPr>
          <a:xfrm>
            <a:off x="571500" y="1676401"/>
            <a:ext cx="8001000" cy="2424766"/>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dk1"/>
              </a:buClr>
              <a:buSzPts val="5600"/>
              <a:buFont typeface="Lustria"/>
              <a:buNone/>
            </a:pPr>
            <a:r>
              <a:rPr lang="en-US"/>
              <a:t>The Book of Mormon</a:t>
            </a:r>
            <a:br>
              <a:rPr lang="en-US"/>
            </a:br>
            <a:r>
              <a:rPr i="1" lang="en-US"/>
              <a:t>Another Testament of </a:t>
            </a:r>
            <a:br>
              <a:rPr i="1" lang="en-US"/>
            </a:br>
            <a:r>
              <a:rPr i="1" lang="en-US"/>
              <a:t>Jesus Christ</a:t>
            </a:r>
            <a:endParaRPr i="1"/>
          </a:p>
        </p:txBody>
      </p:sp>
      <p:sp>
        <p:nvSpPr>
          <p:cNvPr id="160" name="Google Shape;160;p1"/>
          <p:cNvSpPr txBox="1"/>
          <p:nvPr>
            <p:ph idx="1" type="subTitle"/>
          </p:nvPr>
        </p:nvSpPr>
        <p:spPr>
          <a:xfrm>
            <a:off x="571500" y="4419599"/>
            <a:ext cx="8001000" cy="2438401"/>
          </a:xfrm>
          <a:prstGeom prst="rect">
            <a:avLst/>
          </a:prstGeom>
          <a:noFill/>
          <a:ln>
            <a:noFill/>
          </a:ln>
        </p:spPr>
        <p:txBody>
          <a:bodyPr anchorCtr="0" anchor="t" bIns="45700" lIns="91425" spcFirstLastPara="1" rIns="91425" wrap="square" tIns="45700">
            <a:normAutofit lnSpcReduction="20000"/>
          </a:bodyPr>
          <a:lstStyle/>
          <a:p>
            <a:pPr indent="0" lvl="0" marL="0" rtl="0" algn="ctr">
              <a:spcBef>
                <a:spcPts val="0"/>
              </a:spcBef>
              <a:spcAft>
                <a:spcPts val="0"/>
              </a:spcAft>
              <a:buClr>
                <a:schemeClr val="dk1"/>
              </a:buClr>
              <a:buSzPts val="2400"/>
              <a:buNone/>
            </a:pPr>
            <a:r>
              <a:t/>
            </a:r>
            <a:endParaRPr/>
          </a:p>
          <a:p>
            <a:pPr indent="0" lvl="0" marL="0" rtl="0" algn="ctr">
              <a:spcBef>
                <a:spcPts val="0"/>
              </a:spcBef>
              <a:spcAft>
                <a:spcPts val="0"/>
              </a:spcAft>
              <a:buClr>
                <a:schemeClr val="dk1"/>
              </a:buClr>
              <a:buSzPts val="2400"/>
              <a:buNone/>
            </a:pPr>
            <a:r>
              <a:rPr b="1" lang="en-US"/>
              <a:t>Lesson 5: 2 Ne 1-10</a:t>
            </a:r>
            <a:endParaRPr/>
          </a:p>
          <a:p>
            <a:pPr indent="0" lvl="0" marL="0" rtl="0" algn="ctr">
              <a:spcBef>
                <a:spcPts val="0"/>
              </a:spcBef>
              <a:spcAft>
                <a:spcPts val="0"/>
              </a:spcAft>
              <a:buClr>
                <a:schemeClr val="dk1"/>
              </a:buClr>
              <a:buSzPts val="2400"/>
              <a:buNone/>
            </a:pPr>
            <a:r>
              <a:rPr lang="en-US"/>
              <a:t>Live “After the Manner of Happiness”</a:t>
            </a:r>
            <a:endParaRPr/>
          </a:p>
          <a:p>
            <a:pPr indent="0" lvl="0" marL="0" rtl="0" algn="ctr">
              <a:spcBef>
                <a:spcPts val="0"/>
              </a:spcBef>
              <a:spcAft>
                <a:spcPts val="0"/>
              </a:spcAft>
              <a:buClr>
                <a:schemeClr val="dk1"/>
              </a:buClr>
              <a:buSzPts val="2400"/>
              <a:buNone/>
            </a:pPr>
            <a:r>
              <a:t/>
            </a:r>
            <a:endParaRPr/>
          </a:p>
          <a:p>
            <a:pPr indent="0" lvl="0" marL="0" rtl="0" algn="ctr">
              <a:spcBef>
                <a:spcPts val="0"/>
              </a:spcBef>
              <a:spcAft>
                <a:spcPts val="0"/>
              </a:spcAft>
              <a:buClr>
                <a:schemeClr val="dk1"/>
              </a:buClr>
              <a:buSzPts val="2400"/>
              <a:buNone/>
            </a:pPr>
            <a:r>
              <a:rPr i="1" lang="en-US"/>
              <a:t>Christina G. Hibbert</a:t>
            </a:r>
            <a:endParaRPr i="1"/>
          </a:p>
          <a:p>
            <a:pPr indent="0" lvl="0" marL="0" rtl="0" algn="ctr">
              <a:spcBef>
                <a:spcPts val="0"/>
              </a:spcBef>
              <a:spcAft>
                <a:spcPts val="0"/>
              </a:spcAft>
              <a:buClr>
                <a:schemeClr val="dk1"/>
              </a:buClr>
              <a:buSzPts val="2400"/>
              <a:buNone/>
            </a:pPr>
            <a:r>
              <a:rPr i="1" lang="en-US" u="sng">
                <a:solidFill>
                  <a:schemeClr val="hlink"/>
                </a:solidFill>
                <a:hlinkClick r:id="rId3"/>
              </a:rPr>
              <a:t>www.DrChristinaHibbert.com</a:t>
            </a:r>
            <a:endParaRPr i="1"/>
          </a:p>
          <a:p>
            <a:pPr indent="0" lvl="0" marL="0" rtl="0" algn="ctr">
              <a:spcBef>
                <a:spcPts val="0"/>
              </a:spcBef>
              <a:spcAft>
                <a:spcPts val="0"/>
              </a:spcAft>
              <a:buClr>
                <a:schemeClr val="dk1"/>
              </a:buClr>
              <a:buSzPts val="2400"/>
              <a:buNone/>
            </a:pPr>
            <a:r>
              <a:rPr i="1" lang="en-US" u="sng">
                <a:solidFill>
                  <a:schemeClr val="hlink"/>
                </a:solidFill>
                <a:hlinkClick r:id="rId4"/>
              </a:rPr>
              <a:t>www.LikeAWateredGarden.com</a:t>
            </a:r>
            <a:r>
              <a:rPr i="1" lang="en-US"/>
              <a:t> </a:t>
            </a:r>
            <a:endParaRPr i="1"/>
          </a:p>
          <a:p>
            <a:pPr indent="0" lvl="0" marL="0" rtl="0" algn="l">
              <a:spcBef>
                <a:spcPts val="0"/>
              </a:spcBef>
              <a:spcAft>
                <a:spcPts val="0"/>
              </a:spcAft>
              <a:buClr>
                <a:schemeClr val="dk1"/>
              </a:buClr>
              <a:buSzPts val="2400"/>
              <a:buNone/>
            </a:pPr>
            <a:r>
              <a:t/>
            </a:r>
            <a:endParaRPr i="1"/>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10"/>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“Does my soul ‘delight in the scriptures?’”</a:t>
            </a:r>
            <a:endParaRPr/>
          </a:p>
        </p:txBody>
      </p:sp>
      <p:sp>
        <p:nvSpPr>
          <p:cNvPr id="224" name="Google Shape;224;p10"/>
          <p:cNvSpPr txBox="1"/>
          <p:nvPr>
            <p:ph idx="1" type="body"/>
          </p:nvPr>
        </p:nvSpPr>
        <p:spPr>
          <a:xfrm>
            <a:off x="571500" y="1905000"/>
            <a:ext cx="8001000" cy="4114800"/>
          </a:xfrm>
          <a:prstGeom prst="rect">
            <a:avLst/>
          </a:prstGeom>
          <a:noFill/>
          <a:ln>
            <a:noFill/>
          </a:ln>
        </p:spPr>
        <p:txBody>
          <a:bodyPr anchorCtr="0" anchor="t" bIns="45700" lIns="91425" spcFirstLastPara="1" rIns="91425" wrap="square" tIns="45700">
            <a:normAutofit fontScale="92500" lnSpcReduction="20000"/>
          </a:bodyPr>
          <a:lstStyle/>
          <a:p>
            <a:pPr indent="-457200" lvl="0" marL="457200" rtl="0" algn="l">
              <a:spcBef>
                <a:spcPts val="0"/>
              </a:spcBef>
              <a:spcAft>
                <a:spcPts val="0"/>
              </a:spcAft>
              <a:buClr>
                <a:schemeClr val="dk1"/>
              </a:buClr>
              <a:buSzPct val="100000"/>
              <a:buChar char="🟇"/>
            </a:pPr>
            <a:r>
              <a:rPr lang="en-US"/>
              <a:t>Read 2 Nephi 4: 15-16 and ask yourself the following questions (from the Student Manual)</a:t>
            </a:r>
            <a:endParaRPr/>
          </a:p>
          <a:p>
            <a:pPr indent="-457200" lvl="0" marL="457200" rtl="0" algn="l">
              <a:spcBef>
                <a:spcPts val="2000"/>
              </a:spcBef>
              <a:spcAft>
                <a:spcPts val="0"/>
              </a:spcAft>
              <a:buClr>
                <a:schemeClr val="dk1"/>
              </a:buClr>
              <a:buSzPct val="100000"/>
              <a:buChar char="🟇"/>
            </a:pPr>
            <a:r>
              <a:rPr lang="en-US"/>
              <a:t>		•</a:t>
            </a:r>
            <a:r>
              <a:rPr i="1" lang="en-US"/>
              <a:t>What did Nephi treasure?</a:t>
            </a:r>
            <a:r>
              <a:rPr lang="en-US"/>
              <a:t> </a:t>
            </a:r>
            <a:r>
              <a:rPr i="1" lang="en-US"/>
              <a:t>How can you tell that he treasured these things? </a:t>
            </a:r>
            <a:endParaRPr/>
          </a:p>
          <a:p>
            <a:pPr indent="-457200" lvl="0" marL="457200" rtl="0" algn="l">
              <a:spcBef>
                <a:spcPts val="2000"/>
              </a:spcBef>
              <a:spcAft>
                <a:spcPts val="0"/>
              </a:spcAft>
              <a:buClr>
                <a:schemeClr val="dk1"/>
              </a:buClr>
              <a:buSzPct val="100000"/>
              <a:buChar char="🟇"/>
            </a:pPr>
            <a:r>
              <a:rPr lang="en-US"/>
              <a:t>		•</a:t>
            </a:r>
            <a:r>
              <a:rPr i="1" lang="en-US"/>
              <a:t>What can we do to treasure the scriptures and the things of the Lord?</a:t>
            </a:r>
            <a:endParaRPr/>
          </a:p>
          <a:p>
            <a:pPr indent="-457200" lvl="0" marL="457200" rtl="0" algn="l">
              <a:spcBef>
                <a:spcPts val="2000"/>
              </a:spcBef>
              <a:spcAft>
                <a:spcPts val="0"/>
              </a:spcAft>
              <a:buClr>
                <a:schemeClr val="dk1"/>
              </a:buClr>
              <a:buSzPct val="100000"/>
              <a:buChar char="🟇"/>
            </a:pPr>
            <a:r>
              <a:rPr i="1" lang="en-US"/>
              <a:t>		•How do you think Nephi’s love of the scriptures influenced his trust in God?</a:t>
            </a:r>
            <a:endParaRPr/>
          </a:p>
          <a:p>
            <a:pPr indent="-457200" lvl="0" marL="457200" rtl="0" algn="l">
              <a:spcBef>
                <a:spcPts val="2000"/>
              </a:spcBef>
              <a:spcAft>
                <a:spcPts val="0"/>
              </a:spcAft>
              <a:buClr>
                <a:schemeClr val="dk1"/>
              </a:buClr>
              <a:buSzPct val="100000"/>
              <a:buChar char="🟇"/>
            </a:pPr>
            <a:r>
              <a:rPr i="1" lang="en-US"/>
              <a:t>		•In what ways has your love of the scriptures influenced your trust in God?</a:t>
            </a:r>
            <a:endParaRPr/>
          </a:p>
          <a:p>
            <a:pPr indent="-316230" lvl="0" marL="457200" rtl="0" algn="l">
              <a:spcBef>
                <a:spcPts val="2000"/>
              </a:spcBef>
              <a:spcAft>
                <a:spcPts val="0"/>
              </a:spcAft>
              <a:buClr>
                <a:schemeClr val="dk1"/>
              </a:buClr>
              <a:buSzPct val="1000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11"/>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Psalm of Nephi</a:t>
            </a:r>
            <a:endParaRPr/>
          </a:p>
        </p:txBody>
      </p:sp>
      <p:sp>
        <p:nvSpPr>
          <p:cNvPr id="231" name="Google Shape;231;p11"/>
          <p:cNvSpPr txBox="1"/>
          <p:nvPr>
            <p:ph idx="1" type="body"/>
          </p:nvPr>
        </p:nvSpPr>
        <p:spPr>
          <a:xfrm>
            <a:off x="571500" y="1905000"/>
            <a:ext cx="8001000" cy="4114800"/>
          </a:xfrm>
          <a:prstGeom prst="rect">
            <a:avLst/>
          </a:prstGeom>
          <a:noFill/>
          <a:ln>
            <a:noFill/>
          </a:ln>
        </p:spPr>
        <p:txBody>
          <a:bodyPr anchorCtr="0" anchor="t" bIns="45700" lIns="91425" spcFirstLastPara="1" rIns="91425" wrap="square" tIns="45700">
            <a:normAutofit/>
          </a:bodyPr>
          <a:lstStyle/>
          <a:p>
            <a:pPr indent="-457200" lvl="0" marL="457200" rtl="0" algn="l">
              <a:spcBef>
                <a:spcPts val="0"/>
              </a:spcBef>
              <a:spcAft>
                <a:spcPts val="0"/>
              </a:spcAft>
              <a:buClr>
                <a:schemeClr val="dk1"/>
              </a:buClr>
              <a:buSzPts val="2400"/>
              <a:buChar char="🟇"/>
            </a:pPr>
            <a:r>
              <a:rPr lang="en-US"/>
              <a:t>The Prophet Joseph Smith explains: “the nearer man approaches perfection, the clearer are his views, and the greater his enjoyments, till he has overcome the evils of his life and lost every desire for sin’ (</a:t>
            </a:r>
            <a:r>
              <a:rPr i="1" lang="en-US"/>
              <a:t>History of the Church,</a:t>
            </a:r>
            <a:r>
              <a:rPr lang="en-US"/>
              <a:t> 2:8). Perhaps Nephi felt burdened by what we might consider trivial weaknesses to the point where they caused him sorrow, and he sought to be free from any vestige of sin.” (BOM Student Manual, chapter 8)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12"/>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Agency…</a:t>
            </a:r>
            <a:endParaRPr/>
          </a:p>
        </p:txBody>
      </p:sp>
      <p:sp>
        <p:nvSpPr>
          <p:cNvPr id="238" name="Google Shape;238;p12"/>
          <p:cNvSpPr txBox="1"/>
          <p:nvPr>
            <p:ph idx="1" type="body"/>
          </p:nvPr>
        </p:nvSpPr>
        <p:spPr>
          <a:xfrm>
            <a:off x="571500" y="1905000"/>
            <a:ext cx="8001000" cy="4953000"/>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spcBef>
                <a:spcPts val="0"/>
              </a:spcBef>
              <a:spcAft>
                <a:spcPts val="0"/>
              </a:spcAft>
              <a:buClr>
                <a:schemeClr val="dk1"/>
              </a:buClr>
              <a:buSzPct val="100000"/>
              <a:buNone/>
            </a:pPr>
            <a:r>
              <a:rPr lang="en-US"/>
              <a:t>	“Elder Dallin H. Oaks of the Quorum of the Twelve Apostles taught that, regardless of a person’s susceptibility or tendency, we have an obligation to exercise our agency to overcome our personal weaknesses: ‘…We are all responsible for the exercise of our free agency…Most of us are born with thorns in the flesh, some more visible, some more serious than others. We all seem to have susceptibilities to one disorder or another, but whatever our susceptibilities, we have the will and the power to control our thoughts and our actions. This must be so. God has said that he holds us accountable for what we do and what we think, so our thoughts and actions must be controllable by our agency. Once we have reached the age or condition of accountability, the claim ‘I was born that way’ does not excuse actions or thoughts that fail to conform to the commandments of God. We need to learn how to live so that a weakness that is mortal will not prevent us from achieving the goal that is eternal. God has promised that he will consecrate our afflictions for our gain (see </a:t>
            </a:r>
            <a:r>
              <a:rPr lang="en-US" u="sng">
                <a:solidFill>
                  <a:schemeClr val="hlink"/>
                </a:solidFill>
                <a:hlinkClick r:id="rId3"/>
              </a:rPr>
              <a:t>2 Nephi 2:2</a:t>
            </a:r>
            <a:r>
              <a:rPr lang="en-US"/>
              <a:t>). The efforts we expend in overcoming any inherited weakness build a spiritual strength that will serve us throughout eternity. Thus, when Paul prayed thrice that his ‘thorn in the flesh’ would depart from him, the Lord replied, ‘My grace is sufficient for thee: for my strength is made perfect in weakness.’ [</a:t>
            </a:r>
            <a:r>
              <a:rPr lang="en-US" u="sng">
                <a:solidFill>
                  <a:schemeClr val="hlink"/>
                </a:solidFill>
                <a:hlinkClick r:id="rId4"/>
              </a:rPr>
              <a:t>2 Corinthians 12:9</a:t>
            </a:r>
            <a:r>
              <a:rPr lang="en-US"/>
              <a:t>]” (“Free Agency and Freedom,” in Monte S. Nyman and Charles D. Tate Jr., ed., </a:t>
            </a:r>
            <a:r>
              <a:rPr i="1" lang="en-US"/>
              <a:t>The Book of Mormon: Second Nephi, the Doctrinal Structure</a:t>
            </a:r>
            <a:r>
              <a:rPr lang="en-US"/>
              <a:t> [1989], 13–14).” (BOM Student Manual, Chapter 8)</a:t>
            </a:r>
            <a:endParaRPr/>
          </a:p>
          <a:p>
            <a:pPr indent="-350520" lvl="0" marL="457200" rtl="0" algn="l">
              <a:spcBef>
                <a:spcPts val="2000"/>
              </a:spcBef>
              <a:spcAft>
                <a:spcPts val="0"/>
              </a:spcAft>
              <a:buClr>
                <a:schemeClr val="dk1"/>
              </a:buClr>
              <a:buSzPct val="1000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13"/>
          <p:cNvSpPr txBox="1"/>
          <p:nvPr>
            <p:ph type="title"/>
          </p:nvPr>
        </p:nvSpPr>
        <p:spPr>
          <a:xfrm>
            <a:off x="272109" y="274638"/>
            <a:ext cx="8594113"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b="1" lang="en-US" u="sng"/>
              <a:t>“</a:t>
            </a:r>
            <a:r>
              <a:rPr lang="en-US"/>
              <a:t>Do I separate myself from wickedness as Nephi did?”</a:t>
            </a:r>
            <a:r>
              <a:rPr lang="en-US" sz="1400"/>
              <a:t>(2 Ne 5:5-9)</a:t>
            </a:r>
            <a:br>
              <a:rPr lang="en-US" sz="1400"/>
            </a:br>
            <a:endParaRPr sz="1400"/>
          </a:p>
        </p:txBody>
      </p:sp>
      <p:sp>
        <p:nvSpPr>
          <p:cNvPr id="245" name="Google Shape;245;p13"/>
          <p:cNvSpPr txBox="1"/>
          <p:nvPr>
            <p:ph idx="1" type="body"/>
          </p:nvPr>
        </p:nvSpPr>
        <p:spPr>
          <a:xfrm>
            <a:off x="571500" y="1905000"/>
            <a:ext cx="8001000" cy="4114800"/>
          </a:xfrm>
          <a:prstGeom prst="rect">
            <a:avLst/>
          </a:prstGeom>
          <a:noFill/>
          <a:ln>
            <a:noFill/>
          </a:ln>
        </p:spPr>
        <p:txBody>
          <a:bodyPr anchorCtr="0" anchor="t" bIns="45700" lIns="91425" spcFirstLastPara="1" rIns="91425" wrap="square" tIns="45700">
            <a:normAutofit fontScale="85000" lnSpcReduction="20000"/>
          </a:bodyPr>
          <a:lstStyle/>
          <a:p>
            <a:pPr indent="-457200" lvl="0" marL="457200" rtl="0" algn="l">
              <a:spcBef>
                <a:spcPts val="0"/>
              </a:spcBef>
              <a:spcAft>
                <a:spcPts val="0"/>
              </a:spcAft>
              <a:buClr>
                <a:schemeClr val="dk1"/>
              </a:buClr>
              <a:buSzPct val="100000"/>
              <a:buChar char="🟇"/>
            </a:pPr>
            <a:r>
              <a:rPr lang="en-US"/>
              <a:t>Elder Richard G. Scott said:</a:t>
            </a:r>
            <a:endParaRPr/>
          </a:p>
          <a:p>
            <a:pPr indent="0" lvl="0" marL="0" rtl="0" algn="l">
              <a:spcBef>
                <a:spcPts val="2000"/>
              </a:spcBef>
              <a:spcAft>
                <a:spcPts val="0"/>
              </a:spcAft>
              <a:buClr>
                <a:schemeClr val="dk1"/>
              </a:buClr>
              <a:buSzPct val="100000"/>
              <a:buNone/>
            </a:pPr>
            <a:r>
              <a:rPr lang="en-US"/>
              <a:t>	“Avoid worldly wickedness. Know that God is in control. In time, Satan will completely fail and be punished for his perverse evil. God has a specific plan for your life. He will reveal parts of that plan to you as you look for it with faith and consistent obedience. His Son has made you free—not from the consequences of your acts, but free to make choices. God’s eternal purpose is for you to be successful in this mortal life. No matter how wicked the world becomes, you can earn that blessing. Seek and be attentive to the personal guidance given to you through the Holy Spirit. Continue to be worthy to receive it. Reach out to others who stumble and are perplexed, not certain of what path to follow” (Elder Richard G. Scott, in Conference Report, Apr. 2004, 103–4, 106; or </a:t>
            </a:r>
            <a:r>
              <a:rPr i="1" lang="en-US"/>
              <a:t>Ensign,</a:t>
            </a:r>
            <a:r>
              <a:rPr lang="en-US"/>
              <a:t> May 2004, 100, 102). ” (BOM Student Manual, Chapter 8)</a:t>
            </a:r>
            <a:endParaRPr/>
          </a:p>
          <a:p>
            <a:pPr indent="-327660" lvl="0" marL="457200" rtl="0" algn="l">
              <a:spcBef>
                <a:spcPts val="2000"/>
              </a:spcBef>
              <a:spcAft>
                <a:spcPts val="0"/>
              </a:spcAft>
              <a:buClr>
                <a:schemeClr val="dk1"/>
              </a:buClr>
              <a:buSzPct val="1000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14"/>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“Do I live ‘after the manner of happiness?” </a:t>
            </a:r>
            <a:br>
              <a:rPr lang="en-US"/>
            </a:br>
            <a:r>
              <a:rPr lang="en-US" sz="1400"/>
              <a:t>2 Ne 5:10-18, 26-27</a:t>
            </a:r>
            <a:br>
              <a:rPr lang="en-US" sz="1400"/>
            </a:br>
            <a:endParaRPr sz="1400"/>
          </a:p>
        </p:txBody>
      </p:sp>
      <p:sp>
        <p:nvSpPr>
          <p:cNvPr id="251" name="Google Shape;251;p14"/>
          <p:cNvSpPr txBox="1"/>
          <p:nvPr>
            <p:ph idx="1" type="body"/>
          </p:nvPr>
        </p:nvSpPr>
        <p:spPr>
          <a:xfrm>
            <a:off x="571499" y="1905000"/>
            <a:ext cx="8293957" cy="2126068"/>
          </a:xfrm>
          <a:prstGeom prst="rect">
            <a:avLst/>
          </a:prstGeom>
          <a:noFill/>
          <a:ln>
            <a:noFill/>
          </a:ln>
        </p:spPr>
        <p:txBody>
          <a:bodyPr anchorCtr="0" anchor="t" bIns="45700" lIns="91425" spcFirstLastPara="1" rIns="91425" wrap="square" tIns="45700">
            <a:normAutofit fontScale="92500" lnSpcReduction="20000"/>
          </a:bodyPr>
          <a:lstStyle/>
          <a:p>
            <a:pPr indent="-457200" lvl="0" marL="457200" rtl="0" algn="l">
              <a:spcBef>
                <a:spcPts val="0"/>
              </a:spcBef>
              <a:spcAft>
                <a:spcPts val="0"/>
              </a:spcAft>
              <a:buClr>
                <a:schemeClr val="dk1"/>
              </a:buClr>
              <a:buSzPct val="100000"/>
              <a:buChar char="🟇"/>
            </a:pPr>
            <a:r>
              <a:rPr lang="en-US"/>
              <a:t>The Prophet Joseph Smith explained that there </a:t>
            </a:r>
            <a:r>
              <a:rPr i="1" lang="en-US"/>
              <a:t>is </a:t>
            </a:r>
            <a:r>
              <a:rPr lang="en-US"/>
              <a:t>a path that leads to happiness: “Happiness is the object and design of our existence; and will be the end thereof, if we pursue the path that leads to it; and this path is virtue, uprightness, faithfulness, holiness, and keeping all the commandments of God” (</a:t>
            </a:r>
            <a:r>
              <a:rPr i="1" lang="en-US"/>
              <a:t>History of the Church,</a:t>
            </a:r>
            <a:r>
              <a:rPr lang="en-US"/>
              <a:t> 134–35).</a:t>
            </a:r>
            <a:endParaRPr/>
          </a:p>
          <a:p>
            <a:pPr indent="0" lvl="0" marL="0" rtl="0" algn="l">
              <a:spcBef>
                <a:spcPts val="2000"/>
              </a:spcBef>
              <a:spcAft>
                <a:spcPts val="0"/>
              </a:spcAft>
              <a:buClr>
                <a:schemeClr val="dk1"/>
              </a:buClr>
              <a:buSzPct val="100000"/>
              <a:buNone/>
            </a:pPr>
            <a:r>
              <a:t/>
            </a:r>
            <a:endParaRPr/>
          </a:p>
        </p:txBody>
      </p:sp>
      <p:pic>
        <p:nvPicPr>
          <p:cNvPr descr="Christensen-DesireableAboveAllOtherFruit-TreeOfLife.jpg" id="252" name="Google Shape;252;p14"/>
          <p:cNvPicPr preferRelativeResize="0"/>
          <p:nvPr/>
        </p:nvPicPr>
        <p:blipFill rotWithShape="1">
          <a:blip r:embed="rId3">
            <a:alphaModFix/>
          </a:blip>
          <a:srcRect b="0" l="0" r="0" t="0"/>
          <a:stretch/>
        </p:blipFill>
        <p:spPr>
          <a:xfrm>
            <a:off x="1468798" y="4031068"/>
            <a:ext cx="6078820" cy="263126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15"/>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Happiness…</a:t>
            </a:r>
            <a:endParaRPr/>
          </a:p>
        </p:txBody>
      </p:sp>
      <p:sp>
        <p:nvSpPr>
          <p:cNvPr id="258" name="Google Shape;258;p15"/>
          <p:cNvSpPr txBox="1"/>
          <p:nvPr>
            <p:ph idx="1" type="body"/>
          </p:nvPr>
        </p:nvSpPr>
        <p:spPr>
          <a:xfrm>
            <a:off x="571500" y="1905000"/>
            <a:ext cx="8001000" cy="4114800"/>
          </a:xfrm>
          <a:prstGeom prst="rect">
            <a:avLst/>
          </a:prstGeom>
          <a:noFill/>
          <a:ln>
            <a:noFill/>
          </a:ln>
        </p:spPr>
        <p:txBody>
          <a:bodyPr anchorCtr="0" anchor="t" bIns="45700" lIns="91425" spcFirstLastPara="1" rIns="91425" wrap="square" tIns="45700">
            <a:normAutofit fontScale="92500" lnSpcReduction="20000"/>
          </a:bodyPr>
          <a:lstStyle/>
          <a:p>
            <a:pPr indent="-457200" lvl="0" marL="457200" rtl="0" algn="l">
              <a:spcBef>
                <a:spcPts val="0"/>
              </a:spcBef>
              <a:spcAft>
                <a:spcPts val="0"/>
              </a:spcAft>
              <a:buClr>
                <a:schemeClr val="dk1"/>
              </a:buClr>
              <a:buSzPct val="100000"/>
              <a:buChar char="🟇"/>
            </a:pPr>
            <a:r>
              <a:rPr lang="en-US"/>
              <a:t>President Gordon B. Hinckley taught similarly about happiness: “The Lord wants us to be happy. Nephi said a great thing: ‘And … we lived after the manner of happiness.’ (</a:t>
            </a:r>
            <a:r>
              <a:rPr lang="en-US" u="sng">
                <a:solidFill>
                  <a:schemeClr val="hlink"/>
                </a:solidFill>
                <a:hlinkClick r:id="rId3"/>
              </a:rPr>
              <a:t>2 Ne. 5:27</a:t>
            </a:r>
            <a:r>
              <a:rPr lang="en-US"/>
              <a:t>.) What a wonderful thing. I want my children to be happy. I want them to do well. I want them to live well and live rightly, properly; and, in the same way, except that my Father in Heaven’s love reaches beyond any power of love that I have. I think He wants His sons and daughters to be happy. Happiness comes of righteousness. ‘Wickedness never was happiness.’ (</a:t>
            </a:r>
            <a:r>
              <a:rPr lang="en-US" u="sng">
                <a:solidFill>
                  <a:schemeClr val="hlink"/>
                </a:solidFill>
                <a:hlinkClick r:id="rId4"/>
              </a:rPr>
              <a:t>Alma 41:10</a:t>
            </a:r>
            <a:r>
              <a:rPr lang="en-US"/>
              <a:t>.) Sin never was happiness. Selfishness never was happiness. Greed never was happiness. Happiness lies in living the principles of the gospel of Jesus Christ” (“Fast-Paced Schedule for the Prophet,” </a:t>
            </a:r>
            <a:r>
              <a:rPr i="1" lang="en-US"/>
              <a:t>Church News,</a:t>
            </a:r>
            <a:r>
              <a:rPr lang="en-US"/>
              <a:t> Apr. 20, 1996, 3).</a:t>
            </a:r>
            <a:endParaRPr/>
          </a:p>
          <a:p>
            <a:pPr indent="-316230" lvl="0" marL="457200" rtl="0" algn="l">
              <a:spcBef>
                <a:spcPts val="2000"/>
              </a:spcBef>
              <a:spcAft>
                <a:spcPts val="0"/>
              </a:spcAft>
              <a:buClr>
                <a:schemeClr val="dk1"/>
              </a:buClr>
              <a:buSzPct val="100000"/>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16"/>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Happiness How to…</a:t>
            </a:r>
            <a:endParaRPr/>
          </a:p>
        </p:txBody>
      </p:sp>
      <p:sp>
        <p:nvSpPr>
          <p:cNvPr id="264" name="Google Shape;264;p16"/>
          <p:cNvSpPr txBox="1"/>
          <p:nvPr>
            <p:ph idx="1" type="body"/>
          </p:nvPr>
        </p:nvSpPr>
        <p:spPr>
          <a:xfrm>
            <a:off x="571500" y="1905000"/>
            <a:ext cx="8001000" cy="4114800"/>
          </a:xfrm>
          <a:prstGeom prst="rect">
            <a:avLst/>
          </a:prstGeom>
          <a:noFill/>
          <a:ln>
            <a:noFill/>
          </a:ln>
        </p:spPr>
        <p:txBody>
          <a:bodyPr anchorCtr="0" anchor="t" bIns="45700" lIns="91425" spcFirstLastPara="1" rIns="91425" wrap="square" tIns="45700">
            <a:normAutofit/>
          </a:bodyPr>
          <a:lstStyle/>
          <a:p>
            <a:pPr indent="-457200" lvl="0" marL="457200" rtl="0" algn="l">
              <a:spcBef>
                <a:spcPts val="0"/>
              </a:spcBef>
              <a:spcAft>
                <a:spcPts val="0"/>
              </a:spcAft>
              <a:buClr>
                <a:schemeClr val="dk1"/>
              </a:buClr>
              <a:buSzPts val="2400"/>
              <a:buChar char="🟇"/>
            </a:pPr>
            <a:r>
              <a:rPr i="1" lang="en-US"/>
              <a:t>Ponder President Hinckley’s advice:</a:t>
            </a:r>
            <a:r>
              <a:rPr lang="en-US"/>
              <a:t> “Keep balance in your lives. Beware of obsession. Beware of narrowness. Let your interests range over many good fields while working with growing strength in the field of your own profession.” (“Four Imperatives for Religious Educators, Sept 15, 1978.) Then, read 2 Ne 5: 10-18, 26-27 looking for principles to help you make a greater contribution, in your unique and predestined way, to the world.</a:t>
            </a:r>
            <a:endParaRPr/>
          </a:p>
          <a:p>
            <a:pPr indent="-304800" lvl="0" marL="457200" rtl="0" algn="l">
              <a:spcBef>
                <a:spcPts val="2000"/>
              </a:spcBef>
              <a:spcAft>
                <a:spcPts val="0"/>
              </a:spcAft>
              <a:buClr>
                <a:schemeClr val="dk1"/>
              </a:buClr>
              <a:buSzPts val="2400"/>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17"/>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Jacob teaches from Isaiah </a:t>
            </a:r>
            <a:r>
              <a:rPr lang="en-US" sz="1600"/>
              <a:t>(2 Ne 6-9)</a:t>
            </a:r>
            <a:br>
              <a:rPr lang="en-US" sz="1600"/>
            </a:br>
            <a:endParaRPr sz="1600"/>
          </a:p>
        </p:txBody>
      </p:sp>
      <p:sp>
        <p:nvSpPr>
          <p:cNvPr id="270" name="Google Shape;270;p17"/>
          <p:cNvSpPr txBox="1"/>
          <p:nvPr>
            <p:ph idx="1" type="body"/>
          </p:nvPr>
        </p:nvSpPr>
        <p:spPr>
          <a:xfrm>
            <a:off x="571500" y="1905000"/>
            <a:ext cx="8001000" cy="4114800"/>
          </a:xfrm>
          <a:prstGeom prst="rect">
            <a:avLst/>
          </a:prstGeom>
          <a:noFill/>
          <a:ln>
            <a:noFill/>
          </a:ln>
        </p:spPr>
        <p:txBody>
          <a:bodyPr anchorCtr="0" anchor="t" bIns="45700" lIns="91425" spcFirstLastPara="1" rIns="91425" wrap="square" tIns="45700">
            <a:normAutofit/>
          </a:bodyPr>
          <a:lstStyle/>
          <a:p>
            <a:pPr indent="-457200" lvl="0" marL="457200" rtl="0" algn="l">
              <a:spcBef>
                <a:spcPts val="0"/>
              </a:spcBef>
              <a:spcAft>
                <a:spcPts val="0"/>
              </a:spcAft>
              <a:buClr>
                <a:schemeClr val="dk1"/>
              </a:buClr>
              <a:buSzPts val="2400"/>
              <a:buChar char="🟇"/>
            </a:pPr>
            <a:r>
              <a:rPr b="1" lang="en-US" u="sng"/>
              <a:t>“Do I ‘walk in the light of my own fire?’” 2 Ne 7:10-11</a:t>
            </a:r>
            <a:endParaRPr/>
          </a:p>
          <a:p>
            <a:pPr indent="-457200" lvl="0" marL="457200" rtl="0" algn="l">
              <a:spcBef>
                <a:spcPts val="2000"/>
              </a:spcBef>
              <a:spcAft>
                <a:spcPts val="0"/>
              </a:spcAft>
              <a:buClr>
                <a:schemeClr val="dk1"/>
              </a:buClr>
              <a:buSzPts val="2400"/>
              <a:buChar char="🟇"/>
            </a:pPr>
            <a:r>
              <a:rPr lang="en-US"/>
              <a:t>Do we ever do things </a:t>
            </a:r>
            <a:r>
              <a:rPr i="1" lang="en-US"/>
              <a:t>our </a:t>
            </a:r>
            <a:r>
              <a:rPr lang="en-US"/>
              <a:t>way instead of the Lord’s way? What prevents us from letting the Lord lead us? What, specifically, do you need to do to let the Lord be your “light in the wilderness,” instead of walking “in the light of your own fire?”</a:t>
            </a:r>
            <a:endParaRPr/>
          </a:p>
          <a:p>
            <a:pPr indent="-304800" lvl="0" marL="457200" rtl="0" algn="l">
              <a:spcBef>
                <a:spcPts val="2000"/>
              </a:spcBef>
              <a:spcAft>
                <a:spcPts val="0"/>
              </a:spcAft>
              <a:buClr>
                <a:schemeClr val="dk1"/>
              </a:buClr>
              <a:buSzPts val="2400"/>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18"/>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b="1" lang="en-US" u="sng"/>
              <a:t>Do I ‘At-one’ with Christ? </a:t>
            </a:r>
            <a:r>
              <a:rPr b="1" lang="en-US" sz="1600" u="sng"/>
              <a:t>2 Nephi Chapter 9 </a:t>
            </a:r>
            <a:br>
              <a:rPr lang="en-US" sz="1600"/>
            </a:br>
            <a:endParaRPr sz="1600"/>
          </a:p>
        </p:txBody>
      </p:sp>
      <p:sp>
        <p:nvSpPr>
          <p:cNvPr id="276" name="Google Shape;276;p18"/>
          <p:cNvSpPr txBox="1"/>
          <p:nvPr>
            <p:ph idx="1" type="body"/>
          </p:nvPr>
        </p:nvSpPr>
        <p:spPr>
          <a:xfrm>
            <a:off x="571500" y="1905000"/>
            <a:ext cx="5664334" cy="4114800"/>
          </a:xfrm>
          <a:prstGeom prst="rect">
            <a:avLst/>
          </a:prstGeom>
          <a:noFill/>
          <a:ln>
            <a:noFill/>
          </a:ln>
        </p:spPr>
        <p:txBody>
          <a:bodyPr anchorCtr="0" anchor="t" bIns="45700" lIns="91425" spcFirstLastPara="1" rIns="91425" wrap="square" tIns="45700">
            <a:normAutofit/>
          </a:bodyPr>
          <a:lstStyle/>
          <a:p>
            <a:pPr indent="-457200" lvl="0" marL="457200" rtl="0" algn="l">
              <a:spcBef>
                <a:spcPts val="0"/>
              </a:spcBef>
              <a:spcAft>
                <a:spcPts val="0"/>
              </a:spcAft>
              <a:buClr>
                <a:schemeClr val="dk1"/>
              </a:buClr>
              <a:buSzPts val="2400"/>
              <a:buChar char="🟇"/>
            </a:pPr>
            <a:r>
              <a:rPr lang="en-US"/>
              <a:t>Chapter 9, verse 3 reads “Behold, my beloved brethren, I speak unto you these things that ye may rejoice, and lift up your heads forever, because of the blessings which the Lord God shall bestow upon your children.” </a:t>
            </a:r>
            <a:r>
              <a:rPr i="1" lang="en-US"/>
              <a:t>Do you “rejoice” in the Gospel? Do you rejoice in the incredible blessings of the Lord? </a:t>
            </a:r>
            <a:r>
              <a:rPr lang="en-US"/>
              <a:t>The greatest of His gifts is the Atonement. </a:t>
            </a:r>
            <a:endParaRPr/>
          </a:p>
          <a:p>
            <a:pPr indent="0" lvl="0" marL="0" rtl="0" algn="l">
              <a:spcBef>
                <a:spcPts val="2000"/>
              </a:spcBef>
              <a:spcAft>
                <a:spcPts val="0"/>
              </a:spcAft>
              <a:buClr>
                <a:schemeClr val="dk1"/>
              </a:buClr>
              <a:buSzPts val="2400"/>
              <a:buNone/>
            </a:pPr>
            <a:r>
              <a:t/>
            </a:r>
            <a:endParaRPr/>
          </a:p>
          <a:p>
            <a:pPr indent="-304800" lvl="0" marL="457200" rtl="0" algn="l">
              <a:spcBef>
                <a:spcPts val="2000"/>
              </a:spcBef>
              <a:spcAft>
                <a:spcPts val="0"/>
              </a:spcAft>
              <a:buClr>
                <a:schemeClr val="dk1"/>
              </a:buClr>
              <a:buSzPts val="2400"/>
              <a:buNone/>
            </a:pPr>
            <a:r>
              <a:t/>
            </a:r>
            <a:endParaRPr/>
          </a:p>
        </p:txBody>
      </p:sp>
      <p:pic>
        <p:nvPicPr>
          <p:cNvPr descr="christresurrected.jpg" id="277" name="Google Shape;277;p18"/>
          <p:cNvPicPr preferRelativeResize="0"/>
          <p:nvPr/>
        </p:nvPicPr>
        <p:blipFill rotWithShape="1">
          <a:blip r:embed="rId3">
            <a:alphaModFix/>
          </a:blip>
          <a:srcRect b="0" l="0" r="0" t="0"/>
          <a:stretch/>
        </p:blipFill>
        <p:spPr>
          <a:xfrm>
            <a:off x="6235834" y="2161640"/>
            <a:ext cx="2647985" cy="409904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19"/>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Jacob’s Testimony</a:t>
            </a:r>
            <a:endParaRPr/>
          </a:p>
        </p:txBody>
      </p:sp>
      <p:sp>
        <p:nvSpPr>
          <p:cNvPr id="283" name="Google Shape;283;p19"/>
          <p:cNvSpPr txBox="1"/>
          <p:nvPr>
            <p:ph idx="1" type="body"/>
          </p:nvPr>
        </p:nvSpPr>
        <p:spPr>
          <a:xfrm>
            <a:off x="571500" y="1905000"/>
            <a:ext cx="8001000" cy="4114800"/>
          </a:xfrm>
          <a:prstGeom prst="rect">
            <a:avLst/>
          </a:prstGeom>
          <a:noFill/>
          <a:ln>
            <a:noFill/>
          </a:ln>
        </p:spPr>
        <p:txBody>
          <a:bodyPr anchorCtr="0" anchor="t" bIns="45700" lIns="91425" spcFirstLastPara="1" rIns="91425" wrap="square" tIns="45700">
            <a:normAutofit fontScale="77500" lnSpcReduction="20000"/>
          </a:bodyPr>
          <a:lstStyle/>
          <a:p>
            <a:pPr indent="-457200" lvl="0" marL="457200" rtl="0" algn="l">
              <a:spcBef>
                <a:spcPts val="0"/>
              </a:spcBef>
              <a:spcAft>
                <a:spcPts val="0"/>
              </a:spcAft>
              <a:buClr>
                <a:schemeClr val="dk1"/>
              </a:buClr>
              <a:buSzPct val="100000"/>
              <a:buChar char="🟇"/>
            </a:pPr>
            <a:r>
              <a:rPr lang="en-US"/>
              <a:t>Elder Jeffrey R. Holland states: </a:t>
            </a:r>
            <a:endParaRPr/>
          </a:p>
          <a:p>
            <a:pPr indent="-457200" lvl="0" marL="457200" rtl="0" algn="l">
              <a:spcBef>
                <a:spcPts val="2000"/>
              </a:spcBef>
              <a:spcAft>
                <a:spcPts val="0"/>
              </a:spcAft>
              <a:buClr>
                <a:schemeClr val="dk1"/>
              </a:buClr>
              <a:buSzPct val="100000"/>
              <a:buChar char="🟇"/>
            </a:pPr>
            <a:r>
              <a:rPr lang="en-US"/>
              <a:t>“Jacob’s testimony was that ‘the Mighty God’ will always deliver ‘his covenant people,’ and that the Mighty God is, by his own divine declaration, the Lord </a:t>
            </a:r>
            <a:r>
              <a:rPr lang="en-US" u="sng">
                <a:solidFill>
                  <a:schemeClr val="hlink"/>
                </a:solidFill>
                <a:hlinkClick r:id="rId3"/>
              </a:rPr>
              <a:t>Jesus Christ</a:t>
            </a:r>
            <a:r>
              <a:rPr lang="en-US"/>
              <a:t>, the ‘Savior and … Redeemer, the Mighty One of Jacob.’</a:t>
            </a:r>
            <a:endParaRPr/>
          </a:p>
          <a:p>
            <a:pPr indent="-457200" lvl="0" marL="457200" rtl="0" algn="l">
              <a:spcBef>
                <a:spcPts val="2000"/>
              </a:spcBef>
              <a:spcAft>
                <a:spcPts val="0"/>
              </a:spcAft>
              <a:buClr>
                <a:schemeClr val="dk1"/>
              </a:buClr>
              <a:buSzPct val="100000"/>
              <a:buChar char="🟇"/>
            </a:pPr>
            <a:r>
              <a:rPr lang="en-US"/>
              <a:t>“Jacob reflected on such teachings—especially those contained in the writings of Isaiah—so that his current audience and future readers ‘might know concerning the covenants of the Lord that he has covenanted with all the house of Israel,’ giving the parents of every generation cause to ‘rejoice’ and to ‘lift up [their] heads forever, because of the blessings which the Lord God shall bestow upon [their] children.’ “At the heart of that covenant and the reason for such rejoicing is the atoning sacrifice of that ‘Mighty God’ who is the Savior and Redeemer of the world” (</a:t>
            </a:r>
            <a:r>
              <a:rPr i="1" lang="en-US"/>
              <a:t>Christ and the New Covenant</a:t>
            </a:r>
            <a:r>
              <a:rPr lang="en-US"/>
              <a:t> [1997], 66–67).</a:t>
            </a:r>
            <a:endParaRPr/>
          </a:p>
          <a:p>
            <a:pPr indent="-339090" lvl="0" marL="457200" rtl="0" algn="l">
              <a:spcBef>
                <a:spcPts val="2000"/>
              </a:spcBef>
              <a:spcAft>
                <a:spcPts val="0"/>
              </a:spcAft>
              <a:buClr>
                <a:schemeClr val="dk1"/>
              </a:buClr>
              <a:buSzPct val="1000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Lehi’s Final Sermon</a:t>
            </a:r>
            <a:endParaRPr/>
          </a:p>
        </p:txBody>
      </p:sp>
      <p:sp>
        <p:nvSpPr>
          <p:cNvPr id="166" name="Google Shape;166;p2"/>
          <p:cNvSpPr txBox="1"/>
          <p:nvPr>
            <p:ph idx="1" type="body"/>
          </p:nvPr>
        </p:nvSpPr>
        <p:spPr>
          <a:xfrm>
            <a:off x="571500" y="1632992"/>
            <a:ext cx="8001000" cy="5225007"/>
          </a:xfrm>
          <a:prstGeom prst="rect">
            <a:avLst/>
          </a:prstGeom>
          <a:noFill/>
          <a:ln>
            <a:noFill/>
          </a:ln>
        </p:spPr>
        <p:txBody>
          <a:bodyPr anchorCtr="0" anchor="t" bIns="45700" lIns="91425" spcFirstLastPara="1" rIns="91425" wrap="square" tIns="45700">
            <a:normAutofit fontScale="85000" lnSpcReduction="20000"/>
          </a:bodyPr>
          <a:lstStyle/>
          <a:p>
            <a:pPr indent="-457200" lvl="0" marL="457200" rtl="0" algn="l">
              <a:spcBef>
                <a:spcPts val="0"/>
              </a:spcBef>
              <a:spcAft>
                <a:spcPts val="0"/>
              </a:spcAft>
              <a:buClr>
                <a:schemeClr val="dk1"/>
              </a:buClr>
              <a:buSzPct val="100000"/>
              <a:buChar char="🟇"/>
            </a:pPr>
            <a:r>
              <a:rPr lang="en-US"/>
              <a:t>Lehi’s major teachings:</a:t>
            </a:r>
            <a:endParaRPr/>
          </a:p>
          <a:p>
            <a:pPr indent="-457200" lvl="1" marL="914400" rtl="0" algn="l">
              <a:spcBef>
                <a:spcPts val="2000"/>
              </a:spcBef>
              <a:spcAft>
                <a:spcPts val="0"/>
              </a:spcAft>
              <a:buSzPct val="100000"/>
              <a:buChar char="🟇"/>
            </a:pPr>
            <a:r>
              <a:rPr lang="en-US"/>
              <a:t>Dream of the tree of life</a:t>
            </a:r>
            <a:endParaRPr/>
          </a:p>
          <a:p>
            <a:pPr indent="-457200" lvl="1" marL="914400" rtl="0" algn="l">
              <a:spcBef>
                <a:spcPts val="1000"/>
              </a:spcBef>
              <a:spcAft>
                <a:spcPts val="0"/>
              </a:spcAft>
              <a:buSzPct val="100000"/>
              <a:buChar char="🟇"/>
            </a:pPr>
            <a:r>
              <a:rPr lang="en-US"/>
              <a:t>Prophecies of destruction of Jerusalem, captivity, return of Jews; John the Baptist’s ministry; coming of Christ, his rejection, death, resurrection, ministry to the Gentiles; scattering/gathering of Israel (1Ne 10:3-14)</a:t>
            </a:r>
            <a:endParaRPr/>
          </a:p>
          <a:p>
            <a:pPr indent="-457200" lvl="1" marL="914400" rtl="0" algn="l">
              <a:spcBef>
                <a:spcPts val="1000"/>
              </a:spcBef>
              <a:spcAft>
                <a:spcPts val="0"/>
              </a:spcAft>
              <a:buSzPct val="100000"/>
              <a:buChar char="🟇"/>
            </a:pPr>
            <a:r>
              <a:rPr lang="en-US"/>
              <a:t>“All mankind in a lost/fallen state..save they rely on Christ” (1Ne10:6)</a:t>
            </a:r>
            <a:endParaRPr/>
          </a:p>
          <a:p>
            <a:pPr indent="-457200" lvl="1" marL="914400" rtl="0" algn="l">
              <a:spcBef>
                <a:spcPts val="1000"/>
              </a:spcBef>
              <a:spcAft>
                <a:spcPts val="0"/>
              </a:spcAft>
              <a:buSzPct val="100000"/>
              <a:buChar char="🟇"/>
            </a:pPr>
            <a:r>
              <a:rPr lang="en-US"/>
              <a:t>Prophetic pronouncements of promised land (2 Ne 1:5-11)</a:t>
            </a:r>
            <a:endParaRPr/>
          </a:p>
          <a:p>
            <a:pPr indent="-457200" lvl="1" marL="914400" rtl="0" algn="l">
              <a:spcBef>
                <a:spcPts val="1000"/>
              </a:spcBef>
              <a:spcAft>
                <a:spcPts val="0"/>
              </a:spcAft>
              <a:buSzPct val="100000"/>
              <a:buChar char="🟇"/>
            </a:pPr>
            <a:r>
              <a:rPr lang="en-US"/>
              <a:t>God has provide a plan for his children (2 Ne 2:4-10)</a:t>
            </a:r>
            <a:endParaRPr/>
          </a:p>
          <a:p>
            <a:pPr indent="-457200" lvl="1" marL="914400" rtl="0" algn="l">
              <a:spcBef>
                <a:spcPts val="1000"/>
              </a:spcBef>
              <a:spcAft>
                <a:spcPts val="0"/>
              </a:spcAft>
              <a:buSzPct val="100000"/>
              <a:buChar char="🟇"/>
            </a:pPr>
            <a:r>
              <a:rPr lang="en-US"/>
              <a:t>The necessity of “opposition in all things”(2 ne 2:11-13,15)</a:t>
            </a:r>
            <a:endParaRPr/>
          </a:p>
          <a:p>
            <a:pPr indent="-457200" lvl="1" marL="914400" rtl="0" algn="l">
              <a:spcBef>
                <a:spcPts val="1000"/>
              </a:spcBef>
              <a:spcAft>
                <a:spcPts val="0"/>
              </a:spcAft>
              <a:buSzPct val="100000"/>
              <a:buChar char="🟇"/>
            </a:pPr>
            <a:r>
              <a:rPr lang="en-US"/>
              <a:t>The purpose of the Fall, role of the devil in the Fall, and idea of “free to choose” (2 Ne 2:14-27)</a:t>
            </a:r>
            <a:endParaRPr/>
          </a:p>
          <a:p>
            <a:pPr indent="-457200" lvl="1" marL="914400" rtl="0" algn="l">
              <a:spcBef>
                <a:spcPts val="1000"/>
              </a:spcBef>
              <a:spcAft>
                <a:spcPts val="0"/>
              </a:spcAft>
              <a:buSzPct val="100000"/>
              <a:buChar char="🟇"/>
            </a:pPr>
            <a:r>
              <a:rPr lang="en-US"/>
              <a:t>Prophecies of Joseph of Egypt concerning Joseph Smith &amp; restoration (2Ne3)</a:t>
            </a:r>
            <a:endParaRPr/>
          </a:p>
          <a:p>
            <a:pPr indent="0" lvl="1" marL="457200" rtl="0" algn="ctr">
              <a:spcBef>
                <a:spcPts val="1000"/>
              </a:spcBef>
              <a:spcAft>
                <a:spcPts val="0"/>
              </a:spcAft>
              <a:buSzPct val="122222"/>
              <a:buNone/>
            </a:pPr>
            <a:r>
              <a:rPr lang="en-US"/>
              <a:t>				</a:t>
            </a:r>
            <a:r>
              <a:rPr i="1" lang="en-US" sz="1800"/>
              <a:t>Book of Mormon Reference Companion, 510</a:t>
            </a:r>
            <a:endParaRPr i="1" sz="18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20"/>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The Great Love of God Chapter 8</a:t>
            </a:r>
            <a:endParaRPr/>
          </a:p>
        </p:txBody>
      </p:sp>
      <p:sp>
        <p:nvSpPr>
          <p:cNvPr id="289" name="Google Shape;289;p20"/>
          <p:cNvSpPr txBox="1"/>
          <p:nvPr>
            <p:ph idx="1" type="body"/>
          </p:nvPr>
        </p:nvSpPr>
        <p:spPr>
          <a:xfrm>
            <a:off x="571500" y="1905000"/>
            <a:ext cx="3555488" cy="4114800"/>
          </a:xfrm>
          <a:prstGeom prst="rect">
            <a:avLst/>
          </a:prstGeom>
          <a:noFill/>
          <a:ln>
            <a:noFill/>
          </a:ln>
        </p:spPr>
        <p:txBody>
          <a:bodyPr anchorCtr="0" anchor="t" bIns="45700" lIns="91425" spcFirstLastPara="1" rIns="91425" wrap="square" tIns="45700">
            <a:normAutofit/>
          </a:bodyPr>
          <a:lstStyle/>
          <a:p>
            <a:pPr indent="-457200" lvl="0" marL="457200" rtl="0" algn="l">
              <a:spcBef>
                <a:spcPts val="0"/>
              </a:spcBef>
              <a:spcAft>
                <a:spcPts val="0"/>
              </a:spcAft>
              <a:buClr>
                <a:schemeClr val="dk1"/>
              </a:buClr>
              <a:buSzPts val="2400"/>
              <a:buChar char="🟇"/>
            </a:pPr>
            <a:r>
              <a:rPr lang="en-US"/>
              <a:t>“The Lord shall comfort Zion…” Read Chapter 8, searching for evidence of God’s great love.</a:t>
            </a:r>
            <a:endParaRPr/>
          </a:p>
        </p:txBody>
      </p:sp>
      <p:pic>
        <p:nvPicPr>
          <p:cNvPr descr="Atonement-of-Jesus-Christ-feature.jpg" id="290" name="Google Shape;290;p20"/>
          <p:cNvPicPr preferRelativeResize="0"/>
          <p:nvPr/>
        </p:nvPicPr>
        <p:blipFill rotWithShape="1">
          <a:blip r:embed="rId3">
            <a:alphaModFix/>
          </a:blip>
          <a:srcRect b="0" l="0" r="0" t="0"/>
          <a:stretch/>
        </p:blipFill>
        <p:spPr>
          <a:xfrm>
            <a:off x="4332369" y="1668590"/>
            <a:ext cx="4240131" cy="474490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21"/>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The “O how great’s” </a:t>
            </a:r>
            <a:br>
              <a:rPr lang="en-US"/>
            </a:br>
            <a:r>
              <a:rPr lang="en-US"/>
              <a:t>of Jacob</a:t>
            </a:r>
            <a:endParaRPr/>
          </a:p>
        </p:txBody>
      </p:sp>
      <p:sp>
        <p:nvSpPr>
          <p:cNvPr id="297" name="Google Shape;297;p21"/>
          <p:cNvSpPr txBox="1"/>
          <p:nvPr>
            <p:ph idx="1" type="body"/>
          </p:nvPr>
        </p:nvSpPr>
        <p:spPr>
          <a:xfrm>
            <a:off x="208689" y="1867827"/>
            <a:ext cx="5511328" cy="4717691"/>
          </a:xfrm>
          <a:prstGeom prst="rect">
            <a:avLst/>
          </a:prstGeom>
          <a:noFill/>
          <a:ln>
            <a:noFill/>
          </a:ln>
        </p:spPr>
        <p:txBody>
          <a:bodyPr anchorCtr="0" anchor="t" bIns="45700" lIns="91425" spcFirstLastPara="1" rIns="91425" wrap="square" tIns="45700">
            <a:normAutofit lnSpcReduction="10000"/>
          </a:bodyPr>
          <a:lstStyle/>
          <a:p>
            <a:pPr indent="-457200" lvl="0" marL="457200" rtl="0" algn="l">
              <a:spcBef>
                <a:spcPts val="0"/>
              </a:spcBef>
              <a:spcAft>
                <a:spcPts val="0"/>
              </a:spcAft>
              <a:buClr>
                <a:schemeClr val="dk1"/>
              </a:buClr>
              <a:buSzPts val="2400"/>
              <a:buChar char="🟇"/>
            </a:pPr>
            <a:r>
              <a:rPr lang="en-US"/>
              <a:t>O how great… (2 Ne 9)</a:t>
            </a:r>
            <a:endParaRPr/>
          </a:p>
          <a:p>
            <a:pPr indent="-457200" lvl="1" marL="914400" rtl="0" algn="l">
              <a:spcBef>
                <a:spcPts val="2000"/>
              </a:spcBef>
              <a:spcAft>
                <a:spcPts val="0"/>
              </a:spcAft>
              <a:buSzPts val="2200"/>
              <a:buChar char="🟇"/>
            </a:pPr>
            <a:r>
              <a:rPr lang="en-US"/>
              <a:t>“…the wisdom of God, his mercy &amp; grace!” (8)</a:t>
            </a:r>
            <a:endParaRPr/>
          </a:p>
          <a:p>
            <a:pPr indent="-457200" lvl="1" marL="914400" rtl="0" algn="l">
              <a:spcBef>
                <a:spcPts val="1000"/>
              </a:spcBef>
              <a:spcAft>
                <a:spcPts val="0"/>
              </a:spcAft>
              <a:buSzPts val="2200"/>
              <a:buChar char="🟇"/>
            </a:pPr>
            <a:r>
              <a:rPr lang="en-US"/>
              <a:t>“…the goodness of our God, who prepareth a way...” (10)</a:t>
            </a:r>
            <a:endParaRPr/>
          </a:p>
          <a:p>
            <a:pPr indent="-457200" lvl="1" marL="914400" rtl="0" algn="l">
              <a:spcBef>
                <a:spcPts val="1000"/>
              </a:spcBef>
              <a:spcAft>
                <a:spcPts val="0"/>
              </a:spcAft>
              <a:buSzPts val="2200"/>
              <a:buChar char="🟇"/>
            </a:pPr>
            <a:r>
              <a:rPr lang="en-US"/>
              <a:t>“...the plan of our God!” (13)</a:t>
            </a:r>
            <a:endParaRPr/>
          </a:p>
          <a:p>
            <a:pPr indent="-457200" lvl="1" marL="914400" rtl="0" algn="l">
              <a:spcBef>
                <a:spcPts val="1000"/>
              </a:spcBef>
              <a:spcAft>
                <a:spcPts val="0"/>
              </a:spcAft>
              <a:buSzPts val="2200"/>
              <a:buChar char="🟇"/>
            </a:pPr>
            <a:r>
              <a:rPr lang="en-US"/>
              <a:t>“...the greatness and the justice of our God!” (17)</a:t>
            </a:r>
            <a:endParaRPr/>
          </a:p>
          <a:p>
            <a:pPr indent="-457200" lvl="1" marL="914400" rtl="0" algn="l">
              <a:spcBef>
                <a:spcPts val="1000"/>
              </a:spcBef>
              <a:spcAft>
                <a:spcPts val="0"/>
              </a:spcAft>
              <a:buSzPts val="2200"/>
              <a:buChar char="🟇"/>
            </a:pPr>
            <a:r>
              <a:rPr lang="en-US"/>
              <a:t>“..the greatness of the mercy of our God...!” (19)</a:t>
            </a:r>
            <a:endParaRPr/>
          </a:p>
          <a:p>
            <a:pPr indent="-457200" lvl="1" marL="914400" rtl="0" algn="l">
              <a:spcBef>
                <a:spcPts val="1000"/>
              </a:spcBef>
              <a:spcAft>
                <a:spcPts val="0"/>
              </a:spcAft>
              <a:buSzPts val="2200"/>
              <a:buChar char="🟇"/>
            </a:pPr>
            <a:r>
              <a:rPr lang="en-US"/>
              <a:t>“...the holiness of our God!” (20)</a:t>
            </a:r>
            <a:endParaRPr/>
          </a:p>
          <a:p>
            <a:pPr indent="-304800" lvl="0" marL="457200" rtl="0" algn="l">
              <a:spcBef>
                <a:spcPts val="1000"/>
              </a:spcBef>
              <a:spcAft>
                <a:spcPts val="0"/>
              </a:spcAft>
              <a:buClr>
                <a:schemeClr val="dk1"/>
              </a:buClr>
              <a:buSzPts val="2400"/>
              <a:buNone/>
            </a:pPr>
            <a:r>
              <a:t/>
            </a:r>
            <a:endParaRPr/>
          </a:p>
        </p:txBody>
      </p:sp>
      <p:pic>
        <p:nvPicPr>
          <p:cNvPr descr="the-second-coming-39621-wallpaper.jpg" id="298" name="Google Shape;298;p21"/>
          <p:cNvPicPr preferRelativeResize="0"/>
          <p:nvPr/>
        </p:nvPicPr>
        <p:blipFill rotWithShape="1">
          <a:blip r:embed="rId3">
            <a:alphaModFix/>
          </a:blip>
          <a:srcRect b="0" l="0" r="0" t="0"/>
          <a:stretch/>
        </p:blipFill>
        <p:spPr>
          <a:xfrm>
            <a:off x="5720016" y="1692686"/>
            <a:ext cx="3269023" cy="489283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22"/>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The “wo’s” of Jacob</a:t>
            </a:r>
            <a:endParaRPr/>
          </a:p>
        </p:txBody>
      </p:sp>
      <p:sp>
        <p:nvSpPr>
          <p:cNvPr id="305" name="Google Shape;305;p22"/>
          <p:cNvSpPr txBox="1"/>
          <p:nvPr>
            <p:ph idx="1" type="body"/>
          </p:nvPr>
        </p:nvSpPr>
        <p:spPr>
          <a:xfrm>
            <a:off x="571500" y="1905000"/>
            <a:ext cx="8001000" cy="4114800"/>
          </a:xfrm>
          <a:prstGeom prst="rect">
            <a:avLst/>
          </a:prstGeom>
          <a:noFill/>
          <a:ln>
            <a:noFill/>
          </a:ln>
        </p:spPr>
        <p:txBody>
          <a:bodyPr anchorCtr="0" anchor="t" bIns="45700" lIns="91425" spcFirstLastPara="1" rIns="91425" wrap="square" tIns="45700">
            <a:normAutofit fontScale="62500" lnSpcReduction="10000"/>
          </a:bodyPr>
          <a:lstStyle/>
          <a:p>
            <a:pPr indent="-445769" lvl="0" marL="457200" rtl="0" algn="l">
              <a:spcBef>
                <a:spcPts val="0"/>
              </a:spcBef>
              <a:spcAft>
                <a:spcPts val="0"/>
              </a:spcAft>
              <a:buClr>
                <a:schemeClr val="dk1"/>
              </a:buClr>
              <a:buSzPct val="100000"/>
              <a:buChar char="🟇"/>
            </a:pPr>
            <a:r>
              <a:rPr lang="en-US"/>
              <a:t>“Wo unto…” (2 Ne 9)</a:t>
            </a:r>
            <a:endParaRPr/>
          </a:p>
          <a:p>
            <a:pPr indent="-445769" lvl="0" marL="457200" rtl="0" algn="l">
              <a:spcBef>
                <a:spcPts val="2000"/>
              </a:spcBef>
              <a:spcAft>
                <a:spcPts val="0"/>
              </a:spcAft>
              <a:buClr>
                <a:schemeClr val="dk1"/>
              </a:buClr>
              <a:buSzPct val="100000"/>
              <a:buChar char="🟇"/>
            </a:pPr>
            <a:r>
              <a:rPr lang="en-US"/>
              <a:t>“...him that has the law given..and transgrsseth them...for awful is his state!”(27)</a:t>
            </a:r>
            <a:endParaRPr/>
          </a:p>
          <a:p>
            <a:pPr indent="-445769" lvl="0" marL="457200" rtl="0" algn="l">
              <a:spcBef>
                <a:spcPts val="2000"/>
              </a:spcBef>
              <a:spcAft>
                <a:spcPts val="0"/>
              </a:spcAft>
              <a:buClr>
                <a:schemeClr val="dk1"/>
              </a:buClr>
              <a:buSzPct val="100000"/>
              <a:buChar char="🟇"/>
            </a:pPr>
            <a:r>
              <a:rPr lang="en-US"/>
              <a:t>“...the rich...for..they despise the poor...”(30)</a:t>
            </a:r>
            <a:endParaRPr/>
          </a:p>
          <a:p>
            <a:pPr indent="-445769" lvl="0" marL="457200" rtl="0" algn="l">
              <a:spcBef>
                <a:spcPts val="2000"/>
              </a:spcBef>
              <a:spcAft>
                <a:spcPts val="0"/>
              </a:spcAft>
              <a:buClr>
                <a:schemeClr val="dk1"/>
              </a:buClr>
              <a:buSzPct val="100000"/>
              <a:buChar char="🟇"/>
            </a:pPr>
            <a:r>
              <a:rPr lang="en-US"/>
              <a:t>“...the deaf that will not hear; for they shall perish”(31)</a:t>
            </a:r>
            <a:endParaRPr/>
          </a:p>
          <a:p>
            <a:pPr indent="-445769" lvl="0" marL="457200" rtl="0" algn="l">
              <a:spcBef>
                <a:spcPts val="2000"/>
              </a:spcBef>
              <a:spcAft>
                <a:spcPts val="0"/>
              </a:spcAft>
              <a:buClr>
                <a:schemeClr val="dk1"/>
              </a:buClr>
              <a:buSzPct val="100000"/>
              <a:buChar char="🟇"/>
            </a:pPr>
            <a:r>
              <a:rPr lang="en-US"/>
              <a:t>“...the blind that will not see; for they shall perish also (32)</a:t>
            </a:r>
            <a:endParaRPr/>
          </a:p>
          <a:p>
            <a:pPr indent="-445769" lvl="0" marL="457200" rtl="0" algn="l">
              <a:spcBef>
                <a:spcPts val="2000"/>
              </a:spcBef>
              <a:spcAft>
                <a:spcPts val="0"/>
              </a:spcAft>
              <a:buClr>
                <a:schemeClr val="dk1"/>
              </a:buClr>
              <a:buSzPct val="100000"/>
              <a:buChar char="🟇"/>
            </a:pPr>
            <a:r>
              <a:rPr lang="en-US"/>
              <a:t>“...the uncircumsized of heart...” (33) “...the liar...”(34)</a:t>
            </a:r>
            <a:endParaRPr/>
          </a:p>
          <a:p>
            <a:pPr indent="-445769" lvl="0" marL="457200" rtl="0" algn="l">
              <a:spcBef>
                <a:spcPts val="2000"/>
              </a:spcBef>
              <a:spcAft>
                <a:spcPts val="0"/>
              </a:spcAft>
              <a:buClr>
                <a:schemeClr val="dk1"/>
              </a:buClr>
              <a:buSzPct val="100000"/>
              <a:buChar char="🟇"/>
            </a:pPr>
            <a:r>
              <a:rPr lang="en-US"/>
              <a:t>“...the murderer...”(35) “...them who commit whoredoms”(36)</a:t>
            </a:r>
            <a:endParaRPr/>
          </a:p>
          <a:p>
            <a:pPr indent="-445769" lvl="0" marL="457200" rtl="0" algn="l">
              <a:spcBef>
                <a:spcPts val="2000"/>
              </a:spcBef>
              <a:spcAft>
                <a:spcPts val="0"/>
              </a:spcAft>
              <a:buClr>
                <a:schemeClr val="dk1"/>
              </a:buClr>
              <a:buSzPct val="100000"/>
              <a:buChar char="🟇"/>
            </a:pPr>
            <a:r>
              <a:rPr lang="en-US"/>
              <a:t>“...those that worship idols..”(37) “And, in fine...unto all who die in their sins”(38)</a:t>
            </a:r>
            <a:endParaRPr/>
          </a:p>
          <a:p>
            <a:pPr indent="-350520" lvl="0" marL="457200" rtl="0" algn="l">
              <a:spcBef>
                <a:spcPts val="2000"/>
              </a:spcBef>
              <a:spcAft>
                <a:spcPts val="0"/>
              </a:spcAft>
              <a:buClr>
                <a:schemeClr val="dk1"/>
              </a:buClr>
              <a:buSzPct val="100000"/>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23"/>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“Let your hearts rejoice”</a:t>
            </a:r>
            <a:endParaRPr/>
          </a:p>
        </p:txBody>
      </p:sp>
      <p:sp>
        <p:nvSpPr>
          <p:cNvPr id="311" name="Google Shape;311;p23"/>
          <p:cNvSpPr txBox="1"/>
          <p:nvPr>
            <p:ph idx="1" type="body"/>
          </p:nvPr>
        </p:nvSpPr>
        <p:spPr>
          <a:xfrm>
            <a:off x="0" y="1587631"/>
            <a:ext cx="9144000" cy="4432169"/>
          </a:xfrm>
          <a:prstGeom prst="rect">
            <a:avLst/>
          </a:prstGeom>
          <a:noFill/>
          <a:ln>
            <a:noFill/>
          </a:ln>
        </p:spPr>
        <p:txBody>
          <a:bodyPr anchorCtr="0" anchor="t" bIns="45700" lIns="91425" spcFirstLastPara="1" rIns="91425" wrap="square" tIns="45700">
            <a:normAutofit/>
          </a:bodyPr>
          <a:lstStyle/>
          <a:p>
            <a:pPr indent="-457200" lvl="0" marL="457200" rtl="0" algn="l">
              <a:spcBef>
                <a:spcPts val="0"/>
              </a:spcBef>
              <a:spcAft>
                <a:spcPts val="0"/>
              </a:spcAft>
              <a:buClr>
                <a:schemeClr val="dk1"/>
              </a:buClr>
              <a:buSzPts val="2400"/>
              <a:buChar char="🟇"/>
            </a:pPr>
            <a:r>
              <a:rPr lang="en-US"/>
              <a:t>After Jacob warns the people with his “wo’s,” he reminds them of God’s true love for them and for us.</a:t>
            </a:r>
            <a:endParaRPr/>
          </a:p>
          <a:p>
            <a:pPr indent="-457200" lvl="0" marL="457200" rtl="0" algn="l">
              <a:spcBef>
                <a:spcPts val="2000"/>
              </a:spcBef>
              <a:spcAft>
                <a:spcPts val="0"/>
              </a:spcAft>
              <a:buClr>
                <a:schemeClr val="dk1"/>
              </a:buClr>
              <a:buSzPts val="2400"/>
              <a:buChar char="🟇"/>
            </a:pPr>
            <a:r>
              <a:rPr lang="en-US"/>
              <a:t>Review 2 Ne 9:40-54, searching for evidence of God’s great love</a:t>
            </a:r>
            <a:endParaRPr/>
          </a:p>
          <a:p>
            <a:pPr indent="-457200" lvl="0" marL="457200" rtl="0" algn="l">
              <a:spcBef>
                <a:spcPts val="2000"/>
              </a:spcBef>
              <a:spcAft>
                <a:spcPts val="0"/>
              </a:spcAft>
              <a:buClr>
                <a:schemeClr val="dk1"/>
              </a:buClr>
              <a:buSzPts val="2400"/>
              <a:buChar char="🟇"/>
            </a:pPr>
            <a:r>
              <a:rPr lang="en-US"/>
              <a:t>Then, do as Jacob suggests and</a:t>
            </a:r>
            <a:r>
              <a:rPr i="1" lang="en-US"/>
              <a:t> let </a:t>
            </a:r>
            <a:r>
              <a:rPr lang="en-US"/>
              <a:t>your heart rejoice; let Him in.</a:t>
            </a:r>
            <a:endParaRPr/>
          </a:p>
        </p:txBody>
      </p:sp>
      <p:pic>
        <p:nvPicPr>
          <p:cNvPr descr="jesusatthedoor_2560x1600.jpg" id="312" name="Google Shape;312;p23"/>
          <p:cNvPicPr preferRelativeResize="0"/>
          <p:nvPr/>
        </p:nvPicPr>
        <p:blipFill rotWithShape="1">
          <a:blip r:embed="rId3">
            <a:alphaModFix/>
          </a:blip>
          <a:srcRect b="0" l="0" r="0" t="0"/>
          <a:stretch/>
        </p:blipFill>
        <p:spPr>
          <a:xfrm>
            <a:off x="1972790" y="3787635"/>
            <a:ext cx="4912583" cy="307036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24"/>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“Cheer up Your Hearts…”</a:t>
            </a:r>
            <a:endParaRPr/>
          </a:p>
        </p:txBody>
      </p:sp>
      <p:sp>
        <p:nvSpPr>
          <p:cNvPr id="318" name="Google Shape;318;p24"/>
          <p:cNvSpPr txBox="1"/>
          <p:nvPr>
            <p:ph idx="1" type="body"/>
          </p:nvPr>
        </p:nvSpPr>
        <p:spPr>
          <a:xfrm>
            <a:off x="571500" y="1905000"/>
            <a:ext cx="8001000" cy="4114800"/>
          </a:xfrm>
          <a:prstGeom prst="rect">
            <a:avLst/>
          </a:prstGeom>
          <a:noFill/>
          <a:ln>
            <a:noFill/>
          </a:ln>
        </p:spPr>
        <p:txBody>
          <a:bodyPr anchorCtr="0" anchor="t" bIns="45700" lIns="91425" spcFirstLastPara="1" rIns="91425" wrap="square" tIns="45700">
            <a:normAutofit lnSpcReduction="20000"/>
          </a:bodyPr>
          <a:lstStyle/>
          <a:p>
            <a:pPr indent="-457200" lvl="0" marL="457200" rtl="0" algn="l">
              <a:spcBef>
                <a:spcPts val="0"/>
              </a:spcBef>
              <a:spcAft>
                <a:spcPts val="0"/>
              </a:spcAft>
              <a:buClr>
                <a:schemeClr val="dk1"/>
              </a:buClr>
              <a:buSzPts val="2400"/>
              <a:buChar char="🟇"/>
            </a:pPr>
            <a:r>
              <a:rPr lang="en-US"/>
              <a:t>Prophecies</a:t>
            </a:r>
            <a:r>
              <a:rPr lang="en-US"/>
              <a:t>: Jews will crucify their God, will be scattered, America is a land of liberty, </a:t>
            </a:r>
            <a:endParaRPr/>
          </a:p>
          <a:p>
            <a:pPr indent="-457200" lvl="0" marL="457200" rtl="0" algn="l">
              <a:spcBef>
                <a:spcPts val="2000"/>
              </a:spcBef>
              <a:spcAft>
                <a:spcPts val="0"/>
              </a:spcAft>
              <a:buClr>
                <a:schemeClr val="dk1"/>
              </a:buClr>
              <a:buSzPts val="2400"/>
              <a:buChar char="🟇"/>
            </a:pPr>
            <a:r>
              <a:rPr lang="en-US"/>
              <a:t>2 Ne 10: 23-25</a:t>
            </a:r>
            <a:endParaRPr/>
          </a:p>
          <a:p>
            <a:pPr indent="-457200" lvl="1" marL="914400" rtl="0" algn="l">
              <a:spcBef>
                <a:spcPts val="2000"/>
              </a:spcBef>
              <a:spcAft>
                <a:spcPts val="0"/>
              </a:spcAft>
              <a:buSzPts val="2200"/>
              <a:buChar char="🟇"/>
            </a:pPr>
            <a:r>
              <a:rPr lang="en-US"/>
              <a:t>“…cheer up your hearts...” (23)</a:t>
            </a:r>
            <a:endParaRPr/>
          </a:p>
          <a:p>
            <a:pPr indent="-457200" lvl="1" marL="914400" rtl="0" algn="l">
              <a:spcBef>
                <a:spcPts val="1000"/>
              </a:spcBef>
              <a:spcAft>
                <a:spcPts val="0"/>
              </a:spcAft>
              <a:buSzPts val="2200"/>
              <a:buChar char="🟇"/>
            </a:pPr>
            <a:r>
              <a:rPr lang="en-US"/>
              <a:t>“...remember that ye are free to act for yourselves...”(23)</a:t>
            </a:r>
            <a:endParaRPr/>
          </a:p>
          <a:p>
            <a:pPr indent="-457200" lvl="1" marL="914400" rtl="0" algn="l">
              <a:spcBef>
                <a:spcPts val="1000"/>
              </a:spcBef>
              <a:spcAft>
                <a:spcPts val="0"/>
              </a:spcAft>
              <a:buSzPts val="2200"/>
              <a:buChar char="🟇"/>
            </a:pPr>
            <a:r>
              <a:rPr lang="en-US"/>
              <a:t> “…reconcile yourselves to the will of God...”(24)</a:t>
            </a:r>
            <a:endParaRPr/>
          </a:p>
          <a:p>
            <a:pPr indent="-457200" lvl="1" marL="914400" rtl="0" algn="l">
              <a:spcBef>
                <a:spcPts val="1000"/>
              </a:spcBef>
              <a:spcAft>
                <a:spcPts val="0"/>
              </a:spcAft>
              <a:buSzPts val="2200"/>
              <a:buChar char="🟇"/>
            </a:pPr>
            <a:r>
              <a:rPr lang="en-US"/>
              <a:t>“...remember...it is only in and through the grace of God that ye are saved...”(24)</a:t>
            </a:r>
            <a:endParaRPr/>
          </a:p>
          <a:p>
            <a:pPr indent="-457200" lvl="1" marL="914400" rtl="0" algn="l">
              <a:spcBef>
                <a:spcPts val="1000"/>
              </a:spcBef>
              <a:spcAft>
                <a:spcPts val="0"/>
              </a:spcAft>
              <a:buSzPts val="2200"/>
              <a:buChar char="🟇"/>
            </a:pPr>
            <a:r>
              <a:rPr lang="en-US"/>
              <a:t>“...praise him through grace divine...”(25)</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25"/>
          <p:cNvSpPr txBox="1"/>
          <p:nvPr>
            <p:ph type="ctrTitle"/>
          </p:nvPr>
        </p:nvSpPr>
        <p:spPr>
          <a:xfrm>
            <a:off x="571500" y="1676401"/>
            <a:ext cx="8001000" cy="2424766"/>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dk1"/>
              </a:buClr>
              <a:buSzPts val="5600"/>
              <a:buFont typeface="Lustria"/>
              <a:buNone/>
            </a:pPr>
            <a:r>
              <a:rPr lang="en-US"/>
              <a:t>“Live after the manner of happiness…”</a:t>
            </a:r>
            <a:endParaRPr/>
          </a:p>
        </p:txBody>
      </p:sp>
      <p:sp>
        <p:nvSpPr>
          <p:cNvPr id="324" name="Google Shape;324;p25"/>
          <p:cNvSpPr txBox="1"/>
          <p:nvPr>
            <p:ph idx="1" type="subTitle"/>
          </p:nvPr>
        </p:nvSpPr>
        <p:spPr>
          <a:xfrm>
            <a:off x="571500" y="4419600"/>
            <a:ext cx="8001000" cy="12192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2400"/>
              <a:buNone/>
            </a:pPr>
            <a:r>
              <a:rPr lang="en-US"/>
              <a:t>Through turning to and accepting Jesus Christ’s mercy, grace, power, and love.</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26"/>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Personal Inventory</a:t>
            </a:r>
            <a:endParaRPr/>
          </a:p>
        </p:txBody>
      </p:sp>
      <p:sp>
        <p:nvSpPr>
          <p:cNvPr id="330" name="Google Shape;330;p26"/>
          <p:cNvSpPr txBox="1"/>
          <p:nvPr>
            <p:ph idx="1" type="body"/>
          </p:nvPr>
        </p:nvSpPr>
        <p:spPr>
          <a:xfrm>
            <a:off x="571500" y="1905000"/>
            <a:ext cx="8001000" cy="4114800"/>
          </a:xfrm>
          <a:prstGeom prst="rect">
            <a:avLst/>
          </a:prstGeom>
          <a:noFill/>
          <a:ln>
            <a:noFill/>
          </a:ln>
        </p:spPr>
        <p:txBody>
          <a:bodyPr anchorCtr="0" anchor="t" bIns="45700" lIns="91425" spcFirstLastPara="1" rIns="91425" wrap="square" tIns="45700">
            <a:normAutofit/>
          </a:bodyPr>
          <a:lstStyle/>
          <a:p>
            <a:pPr indent="-457200" lvl="0" marL="457200" rtl="0" algn="l">
              <a:spcBef>
                <a:spcPts val="0"/>
              </a:spcBef>
              <a:spcAft>
                <a:spcPts val="0"/>
              </a:spcAft>
              <a:buClr>
                <a:schemeClr val="dk1"/>
              </a:buClr>
              <a:buSzPts val="2400"/>
              <a:buChar char="🟇"/>
            </a:pPr>
            <a:r>
              <a:rPr lang="en-US"/>
              <a:t>Do I live “after the manner of happiness?”</a:t>
            </a:r>
            <a:endParaRPr/>
          </a:p>
          <a:p>
            <a:pPr indent="-457200" lvl="0" marL="457200" rtl="0" algn="l">
              <a:spcBef>
                <a:spcPts val="2000"/>
              </a:spcBef>
              <a:spcAft>
                <a:spcPts val="0"/>
              </a:spcAft>
              <a:buClr>
                <a:schemeClr val="dk1"/>
              </a:buClr>
              <a:buSzPts val="2400"/>
              <a:buChar char="🟇"/>
            </a:pPr>
            <a:r>
              <a:rPr lang="en-US"/>
              <a:t>What stands in my way?</a:t>
            </a:r>
            <a:endParaRPr/>
          </a:p>
          <a:p>
            <a:pPr indent="-457200" lvl="0" marL="457200" rtl="0" algn="l">
              <a:spcBef>
                <a:spcPts val="2000"/>
              </a:spcBef>
              <a:spcAft>
                <a:spcPts val="0"/>
              </a:spcAft>
              <a:buClr>
                <a:schemeClr val="dk1"/>
              </a:buClr>
              <a:buSzPts val="2400"/>
              <a:buChar char="🟇"/>
            </a:pPr>
            <a:r>
              <a:rPr lang="en-US"/>
              <a:t>How can I better understand and use the Atonement in my life?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27"/>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Next Week</a:t>
            </a:r>
            <a:endParaRPr/>
          </a:p>
        </p:txBody>
      </p:sp>
      <p:sp>
        <p:nvSpPr>
          <p:cNvPr id="336" name="Google Shape;336;p27"/>
          <p:cNvSpPr txBox="1"/>
          <p:nvPr>
            <p:ph idx="1" type="body"/>
          </p:nvPr>
        </p:nvSpPr>
        <p:spPr>
          <a:xfrm>
            <a:off x="571500" y="1905000"/>
            <a:ext cx="8001000" cy="4114800"/>
          </a:xfrm>
          <a:prstGeom prst="rect">
            <a:avLst/>
          </a:prstGeom>
          <a:noFill/>
          <a:ln>
            <a:noFill/>
          </a:ln>
        </p:spPr>
        <p:txBody>
          <a:bodyPr anchorCtr="0" anchor="t" bIns="45700" lIns="91425" spcFirstLastPara="1" rIns="91425" wrap="square" tIns="45700">
            <a:normAutofit/>
          </a:bodyPr>
          <a:lstStyle/>
          <a:p>
            <a:pPr indent="-457200" lvl="0" marL="457200" rtl="0" algn="l">
              <a:spcBef>
                <a:spcPts val="0"/>
              </a:spcBef>
              <a:spcAft>
                <a:spcPts val="0"/>
              </a:spcAft>
              <a:buClr>
                <a:schemeClr val="dk1"/>
              </a:buClr>
              <a:buSzPts val="2400"/>
              <a:buChar char="🟇"/>
            </a:pPr>
            <a:r>
              <a:rPr lang="en-US"/>
              <a:t>2 Ne 11-30, </a:t>
            </a:r>
            <a:r>
              <a:rPr lang="en-US"/>
              <a:t>Student</a:t>
            </a:r>
            <a:r>
              <a:rPr lang="en-US"/>
              <a:t> Manual chapters 10-13</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b="1" lang="en-US"/>
              <a:t>“Awake” and “Arise” </a:t>
            </a:r>
            <a:br>
              <a:rPr lang="en-US" sz="2000"/>
            </a:br>
            <a:endParaRPr sz="2000"/>
          </a:p>
        </p:txBody>
      </p:sp>
      <p:sp>
        <p:nvSpPr>
          <p:cNvPr id="172" name="Google Shape;172;p3"/>
          <p:cNvSpPr txBox="1"/>
          <p:nvPr>
            <p:ph idx="1" type="body"/>
          </p:nvPr>
        </p:nvSpPr>
        <p:spPr>
          <a:xfrm>
            <a:off x="571500" y="1905000"/>
            <a:ext cx="8001000" cy="4114800"/>
          </a:xfrm>
          <a:prstGeom prst="rect">
            <a:avLst/>
          </a:prstGeom>
          <a:noFill/>
          <a:ln>
            <a:noFill/>
          </a:ln>
        </p:spPr>
        <p:txBody>
          <a:bodyPr anchorCtr="0" anchor="t" bIns="45700" lIns="91425" spcFirstLastPara="1" rIns="91425" wrap="square" tIns="45700">
            <a:normAutofit/>
          </a:bodyPr>
          <a:lstStyle/>
          <a:p>
            <a:pPr indent="-457200" lvl="0" marL="457200" rtl="0" algn="l">
              <a:spcBef>
                <a:spcPts val="0"/>
              </a:spcBef>
              <a:spcAft>
                <a:spcPts val="0"/>
              </a:spcAft>
              <a:buClr>
                <a:schemeClr val="dk1"/>
              </a:buClr>
              <a:buSzPts val="2400"/>
              <a:buChar char="🟇"/>
            </a:pPr>
            <a:r>
              <a:rPr lang="en-US"/>
              <a:t>“Awake from a deep sleep” (2 Ne 1:13)</a:t>
            </a:r>
            <a:endParaRPr/>
          </a:p>
          <a:p>
            <a:pPr indent="-457200" lvl="0" marL="457200" rtl="0" algn="l">
              <a:spcBef>
                <a:spcPts val="2000"/>
              </a:spcBef>
              <a:spcAft>
                <a:spcPts val="0"/>
              </a:spcAft>
              <a:buClr>
                <a:schemeClr val="dk1"/>
              </a:buClr>
              <a:buSzPts val="2400"/>
              <a:buChar char="🟇"/>
            </a:pPr>
            <a:r>
              <a:rPr lang="en-US"/>
              <a:t>“Awake! And arise from the dust and hear the words of a trembling parent…” (2Ne 1:14)</a:t>
            </a:r>
            <a:endParaRPr/>
          </a:p>
          <a:p>
            <a:pPr indent="-457200" lvl="0" marL="457200" rtl="0" algn="l">
              <a:spcBef>
                <a:spcPts val="2000"/>
              </a:spcBef>
              <a:spcAft>
                <a:spcPts val="0"/>
              </a:spcAft>
              <a:buClr>
                <a:schemeClr val="dk1"/>
              </a:buClr>
              <a:buSzPts val="2400"/>
              <a:buChar char="🟇"/>
            </a:pPr>
            <a:r>
              <a:rPr lang="en-US"/>
              <a:t>“Arise from the dust, my sons, and be men...” (v. 21)</a:t>
            </a:r>
            <a:endParaRPr/>
          </a:p>
          <a:p>
            <a:pPr indent="-457200" lvl="0" marL="457200" rtl="0" algn="l">
              <a:spcBef>
                <a:spcPts val="2000"/>
              </a:spcBef>
              <a:spcAft>
                <a:spcPts val="0"/>
              </a:spcAft>
              <a:buClr>
                <a:schemeClr val="dk1"/>
              </a:buClr>
              <a:buSzPts val="2400"/>
              <a:buChar char="🟇"/>
            </a:pPr>
            <a:r>
              <a:rPr lang="en-US"/>
              <a:t>“Awake...put </a:t>
            </a:r>
            <a:r>
              <a:rPr lang="en-US"/>
              <a:t>on the</a:t>
            </a:r>
            <a:r>
              <a:rPr lang="en-US"/>
              <a:t> armor of righteousness.” (23)</a:t>
            </a:r>
            <a:endParaRPr/>
          </a:p>
          <a:p>
            <a:pPr indent="-457200" lvl="0" marL="457200" rtl="0" algn="l">
              <a:spcBef>
                <a:spcPts val="2000"/>
              </a:spcBef>
              <a:spcAft>
                <a:spcPts val="0"/>
              </a:spcAft>
              <a:buClr>
                <a:schemeClr val="dk1"/>
              </a:buClr>
              <a:buSzPts val="2400"/>
              <a:buChar char="🟇"/>
            </a:pPr>
            <a:r>
              <a:rPr i="1" lang="en-US"/>
              <a:t>Are we living up to our true potential?</a:t>
            </a:r>
            <a:endParaRPr i="1"/>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4"/>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Russell M. Nelson</a:t>
            </a:r>
            <a:endParaRPr/>
          </a:p>
        </p:txBody>
      </p:sp>
      <p:sp>
        <p:nvSpPr>
          <p:cNvPr id="179" name="Google Shape;179;p4"/>
          <p:cNvSpPr txBox="1"/>
          <p:nvPr>
            <p:ph idx="1" type="body"/>
          </p:nvPr>
        </p:nvSpPr>
        <p:spPr>
          <a:xfrm>
            <a:off x="571500" y="1757844"/>
            <a:ext cx="8001000" cy="5440363"/>
          </a:xfrm>
          <a:prstGeom prst="rect">
            <a:avLst/>
          </a:prstGeom>
          <a:noFill/>
          <a:ln>
            <a:noFill/>
          </a:ln>
        </p:spPr>
        <p:txBody>
          <a:bodyPr anchorCtr="0" anchor="t" bIns="45700" lIns="91425" spcFirstLastPara="1" rIns="91425" wrap="square" tIns="45700">
            <a:normAutofit fontScale="62500" lnSpcReduction="20000"/>
          </a:bodyPr>
          <a:lstStyle/>
          <a:p>
            <a:pPr indent="-457200" lvl="0" marL="457200" rtl="0" algn="l">
              <a:spcBef>
                <a:spcPts val="0"/>
              </a:spcBef>
              <a:spcAft>
                <a:spcPts val="0"/>
              </a:spcAft>
              <a:buClr>
                <a:schemeClr val="dk1"/>
              </a:buClr>
              <a:buSzPct val="100000"/>
              <a:buChar char="🟇"/>
            </a:pPr>
            <a:r>
              <a:rPr lang="en-US"/>
              <a:t>“…these stalwart women have shown the strength and courage that covenant-keeping women always demonstrate.</a:t>
            </a:r>
            <a:r>
              <a:rPr baseline="30000" lang="en-US" u="sng"/>
              <a:t>2</a:t>
            </a:r>
            <a:r>
              <a:rPr lang="en-US"/>
              <a:t> It would be impossible to measure the influence that such women have, not only on families but also on the Lord’s Church, as wives, mothers, and grandmothers; as sisters and aunts; as teachers and leaders; and especially as exemplars and devout defenders of the faith.</a:t>
            </a:r>
            <a:r>
              <a:rPr baseline="30000" lang="en-US" u="sng"/>
              <a:t>3</a:t>
            </a:r>
            <a:r>
              <a:rPr lang="en-US"/>
              <a:t> This has been true in every gospel dispensation since the days of Adam and Eve. Yet the women of this dispensation are distinct from the women of any other because this dispensation is distinct from any other.</a:t>
            </a:r>
            <a:r>
              <a:rPr baseline="30000" lang="en-US" u="sng"/>
              <a:t>4</a:t>
            </a:r>
            <a:r>
              <a:rPr lang="en-US"/>
              <a:t> This distinction brings both privileges and responsibilities…My dear sisters, whatever your calling, whatever your circumstances, we need your impressions, your insights, and your inspiration. We need you to speak up and speak out in ward and stake councils. We need each married sister to speak as “a </a:t>
            </a:r>
            <a:r>
              <a:rPr i="1" lang="en-US"/>
              <a:t>contributing</a:t>
            </a:r>
            <a:r>
              <a:rPr lang="en-US"/>
              <a:t> and </a:t>
            </a:r>
            <a:r>
              <a:rPr i="1" lang="en-US"/>
              <a:t>full</a:t>
            </a:r>
            <a:r>
              <a:rPr lang="en-US"/>
              <a:t> partner”</a:t>
            </a:r>
            <a:r>
              <a:rPr baseline="30000" lang="en-US" u="sng"/>
              <a:t>10</a:t>
            </a:r>
            <a:r>
              <a:rPr lang="en-US"/>
              <a:t> as you unite with your husband in governing your family. Married or single, you sisters possess distinctive capabilities and special intuition you have received as gifts from God. We brethren cannot duplicate your unique influence. We know that the culminating act of all creation was the creation of woman!</a:t>
            </a:r>
            <a:r>
              <a:rPr baseline="30000" lang="en-US" u="sng"/>
              <a:t>11</a:t>
            </a:r>
            <a:r>
              <a:rPr lang="en-US"/>
              <a:t> We need your strength!... </a:t>
            </a:r>
            <a:r>
              <a:rPr i="1" lang="en-US"/>
              <a:t>My dear sisters, nothing is more crucial to your eternal life than your own conversion.</a:t>
            </a:r>
            <a:r>
              <a:rPr lang="en-US"/>
              <a:t> It is converted, covenant-keeping women…whose righteous lives will increasingly stand out in a deteriorating world and who will thus be seen as different and distinct in the </a:t>
            </a:r>
            <a:r>
              <a:rPr i="1" lang="en-US"/>
              <a:t>happiest</a:t>
            </a:r>
            <a:r>
              <a:rPr lang="en-US"/>
              <a:t> of ways. So today I plead with my sisters of The Church of </a:t>
            </a:r>
            <a:r>
              <a:rPr lang="en-US" u="sng">
                <a:solidFill>
                  <a:schemeClr val="hlink"/>
                </a:solidFill>
                <a:hlinkClick r:id="rId3"/>
              </a:rPr>
              <a:t>Jesus Christ</a:t>
            </a:r>
            <a:r>
              <a:rPr lang="en-US"/>
              <a:t> of Latter-day Saints to step forward! Take your rightful and needful place in your home, in your community, and in the kingdom of God—more than you ever have before. I plead with you to fulfill President Kimball’s prophecy. And I promise you in the name of Jesus Christ that as you do so, the </a:t>
            </a:r>
            <a:r>
              <a:rPr lang="en-US" u="sng">
                <a:solidFill>
                  <a:schemeClr val="hlink"/>
                </a:solidFill>
                <a:hlinkClick r:id="rId4"/>
              </a:rPr>
              <a:t>Holy Ghost</a:t>
            </a:r>
            <a:r>
              <a:rPr lang="en-US"/>
              <a:t> will magnify your influence in an unprecedented way!” (“A Plea to My Sisters,” Gen. Conf. Oct 2015)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5"/>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400"/>
              <a:buFont typeface="Lustria"/>
              <a:buNone/>
            </a:pPr>
            <a:r>
              <a:rPr b="1" lang="en-US" sz="1400"/>
              <a:t>(</a:t>
            </a:r>
            <a:r>
              <a:rPr lang="en-US"/>
              <a:t>The Creation, the Fall, and the Atonement </a:t>
            </a:r>
            <a:endParaRPr/>
          </a:p>
        </p:txBody>
      </p:sp>
      <p:sp>
        <p:nvSpPr>
          <p:cNvPr id="186" name="Google Shape;186;p5"/>
          <p:cNvSpPr txBox="1"/>
          <p:nvPr>
            <p:ph idx="1" type="body"/>
          </p:nvPr>
        </p:nvSpPr>
        <p:spPr>
          <a:xfrm>
            <a:off x="571500" y="1905000"/>
            <a:ext cx="8001000" cy="4114800"/>
          </a:xfrm>
          <a:prstGeom prst="rect">
            <a:avLst/>
          </a:prstGeom>
          <a:noFill/>
          <a:ln>
            <a:noFill/>
          </a:ln>
        </p:spPr>
        <p:txBody>
          <a:bodyPr anchorCtr="0" anchor="t" bIns="45700" lIns="91425" spcFirstLastPara="1" rIns="91425" wrap="square" tIns="45700">
            <a:normAutofit/>
          </a:bodyPr>
          <a:lstStyle/>
          <a:p>
            <a:pPr indent="-457200" lvl="0" marL="457200" rtl="0" algn="l">
              <a:spcBef>
                <a:spcPts val="0"/>
              </a:spcBef>
              <a:spcAft>
                <a:spcPts val="0"/>
              </a:spcAft>
              <a:buClr>
                <a:schemeClr val="dk1"/>
              </a:buClr>
              <a:buSzPts val="2400"/>
              <a:buChar char="🟇"/>
            </a:pPr>
            <a:r>
              <a:rPr lang="en-US"/>
              <a:t>“The Creation, the Fall, and the Atonement were planned long before the actual work of the Creation began” (Ensign, May 2000, 84).  Elder Russell M. Nelson</a:t>
            </a:r>
            <a:endParaRPr/>
          </a:p>
        </p:txBody>
      </p:sp>
      <p:pic>
        <p:nvPicPr>
          <p:cNvPr descr="32506_all_007_02-beginning.jpg" id="187" name="Google Shape;187;p5"/>
          <p:cNvPicPr preferRelativeResize="0"/>
          <p:nvPr/>
        </p:nvPicPr>
        <p:blipFill rotWithShape="1">
          <a:blip r:embed="rId3">
            <a:alphaModFix/>
          </a:blip>
          <a:srcRect b="0" l="0" r="0" t="0"/>
          <a:stretch/>
        </p:blipFill>
        <p:spPr>
          <a:xfrm>
            <a:off x="1714500" y="3445589"/>
            <a:ext cx="4816119" cy="308231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6"/>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The Creation</a:t>
            </a:r>
            <a:endParaRPr/>
          </a:p>
        </p:txBody>
      </p:sp>
      <p:sp>
        <p:nvSpPr>
          <p:cNvPr id="194" name="Google Shape;194;p6"/>
          <p:cNvSpPr txBox="1"/>
          <p:nvPr>
            <p:ph idx="1" type="body"/>
          </p:nvPr>
        </p:nvSpPr>
        <p:spPr>
          <a:xfrm>
            <a:off x="4176773" y="2473402"/>
            <a:ext cx="4395727" cy="4114800"/>
          </a:xfrm>
          <a:prstGeom prst="rect">
            <a:avLst/>
          </a:prstGeom>
          <a:noFill/>
          <a:ln>
            <a:noFill/>
          </a:ln>
        </p:spPr>
        <p:txBody>
          <a:bodyPr anchorCtr="0" anchor="t" bIns="45700" lIns="91425" spcFirstLastPara="1" rIns="91425" wrap="square" tIns="45700">
            <a:normAutofit/>
          </a:bodyPr>
          <a:lstStyle/>
          <a:p>
            <a:pPr indent="-457200" lvl="0" marL="457200" rtl="0" algn="l">
              <a:spcBef>
                <a:spcPts val="0"/>
              </a:spcBef>
              <a:spcAft>
                <a:spcPts val="0"/>
              </a:spcAft>
              <a:buClr>
                <a:schemeClr val="dk1"/>
              </a:buClr>
              <a:buSzPts val="2400"/>
              <a:buChar char="🟇"/>
            </a:pPr>
            <a:r>
              <a:rPr lang="en-US"/>
              <a:t>Read 2 Nephi 2:11-14. </a:t>
            </a:r>
            <a:endParaRPr/>
          </a:p>
          <a:p>
            <a:pPr indent="-457200" lvl="0" marL="457200" rtl="0" algn="l">
              <a:spcBef>
                <a:spcPts val="2000"/>
              </a:spcBef>
              <a:spcAft>
                <a:spcPts val="0"/>
              </a:spcAft>
              <a:buClr>
                <a:schemeClr val="dk1"/>
              </a:buClr>
              <a:buSzPts val="2400"/>
              <a:buChar char="🟇"/>
            </a:pPr>
            <a:r>
              <a:rPr i="1" lang="en-US"/>
              <a:t>What are the purposes of the Creation expressed in these verses?</a:t>
            </a:r>
            <a:r>
              <a:rPr lang="en-US"/>
              <a:t> </a:t>
            </a:r>
            <a:endParaRPr/>
          </a:p>
          <a:p>
            <a:pPr indent="-457200" lvl="0" marL="457200" rtl="0" algn="l">
              <a:spcBef>
                <a:spcPts val="2000"/>
              </a:spcBef>
              <a:spcAft>
                <a:spcPts val="0"/>
              </a:spcAft>
              <a:buClr>
                <a:schemeClr val="dk1"/>
              </a:buClr>
              <a:buSzPts val="2400"/>
              <a:buChar char="🟇"/>
            </a:pPr>
            <a:r>
              <a:rPr lang="en-US"/>
              <a:t>Why do we need “opposition in all things?”</a:t>
            </a:r>
            <a:endParaRPr/>
          </a:p>
        </p:txBody>
      </p:sp>
      <p:pic>
        <p:nvPicPr>
          <p:cNvPr descr="CP00065e.jpg" id="195" name="Google Shape;195;p6"/>
          <p:cNvPicPr preferRelativeResize="0"/>
          <p:nvPr/>
        </p:nvPicPr>
        <p:blipFill rotWithShape="1">
          <a:blip r:embed="rId3">
            <a:alphaModFix/>
          </a:blip>
          <a:srcRect b="0" l="0" r="0" t="0"/>
          <a:stretch/>
        </p:blipFill>
        <p:spPr>
          <a:xfrm>
            <a:off x="366773" y="1417638"/>
            <a:ext cx="3810000" cy="5080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7"/>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The Fall </a:t>
            </a:r>
            <a:r>
              <a:rPr lang="en-US" sz="1600"/>
              <a:t>(2 NE 2:17-25)</a:t>
            </a:r>
            <a:endParaRPr/>
          </a:p>
        </p:txBody>
      </p:sp>
      <p:sp>
        <p:nvSpPr>
          <p:cNvPr id="202" name="Google Shape;202;p7"/>
          <p:cNvSpPr txBox="1"/>
          <p:nvPr>
            <p:ph idx="1" type="body"/>
          </p:nvPr>
        </p:nvSpPr>
        <p:spPr>
          <a:xfrm>
            <a:off x="571500" y="1936751"/>
            <a:ext cx="3749040" cy="41021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spcBef>
                <a:spcPts val="0"/>
              </a:spcBef>
              <a:spcAft>
                <a:spcPts val="0"/>
              </a:spcAft>
              <a:buClr>
                <a:schemeClr val="dk1"/>
              </a:buClr>
              <a:buSzPct val="100000"/>
              <a:buNone/>
            </a:pPr>
            <a:r>
              <a:rPr b="1" lang="en-US"/>
              <a:t>Before the Fall</a:t>
            </a:r>
            <a:endParaRPr/>
          </a:p>
          <a:p>
            <a:pPr indent="-457200" lvl="0" marL="457200" rtl="0" algn="l">
              <a:spcBef>
                <a:spcPts val="1600"/>
              </a:spcBef>
              <a:spcAft>
                <a:spcPts val="0"/>
              </a:spcAft>
              <a:buClr>
                <a:schemeClr val="dk1"/>
              </a:buClr>
              <a:buSzPct val="100000"/>
              <a:buChar char="🟇"/>
            </a:pPr>
            <a:r>
              <a:rPr lang="en-US"/>
              <a:t>Adam and Eve would not have had children.</a:t>
            </a:r>
            <a:endParaRPr/>
          </a:p>
          <a:p>
            <a:pPr indent="-457200" lvl="0" marL="457200" rtl="0" algn="l">
              <a:spcBef>
                <a:spcPts val="1600"/>
              </a:spcBef>
              <a:spcAft>
                <a:spcPts val="0"/>
              </a:spcAft>
              <a:buClr>
                <a:schemeClr val="dk1"/>
              </a:buClr>
              <a:buSzPct val="100000"/>
              <a:buChar char="🟇"/>
            </a:pPr>
            <a:r>
              <a:rPr lang="en-US"/>
              <a:t>Adam and Eve would not have known joy or misery.</a:t>
            </a:r>
            <a:endParaRPr/>
          </a:p>
          <a:p>
            <a:pPr indent="-457200" lvl="0" marL="457200" rtl="0" algn="l">
              <a:spcBef>
                <a:spcPts val="1600"/>
              </a:spcBef>
              <a:spcAft>
                <a:spcPts val="0"/>
              </a:spcAft>
              <a:buClr>
                <a:schemeClr val="dk1"/>
              </a:buClr>
              <a:buSzPct val="100000"/>
              <a:buChar char="🟇"/>
            </a:pPr>
            <a:r>
              <a:rPr lang="en-US"/>
              <a:t>They would not have done good or evil.</a:t>
            </a:r>
            <a:endParaRPr/>
          </a:p>
          <a:p>
            <a:pPr indent="-457200" lvl="0" marL="457200" rtl="0" algn="l">
              <a:spcBef>
                <a:spcPts val="1600"/>
              </a:spcBef>
              <a:spcAft>
                <a:spcPts val="0"/>
              </a:spcAft>
              <a:buClr>
                <a:schemeClr val="dk1"/>
              </a:buClr>
              <a:buSzPct val="100000"/>
              <a:buChar char="🟇"/>
            </a:pPr>
            <a:r>
              <a:rPr lang="en-US"/>
              <a:t>They would have remained in the Garden of Eden forever.</a:t>
            </a:r>
            <a:endParaRPr/>
          </a:p>
          <a:p>
            <a:pPr indent="-339725" lvl="0" marL="457200" rtl="0" algn="l">
              <a:spcBef>
                <a:spcPts val="1600"/>
              </a:spcBef>
              <a:spcAft>
                <a:spcPts val="0"/>
              </a:spcAft>
              <a:buClr>
                <a:schemeClr val="dk1"/>
              </a:buClr>
              <a:buSzPct val="100000"/>
              <a:buNone/>
            </a:pPr>
            <a:r>
              <a:t/>
            </a:r>
            <a:endParaRPr/>
          </a:p>
        </p:txBody>
      </p:sp>
      <p:sp>
        <p:nvSpPr>
          <p:cNvPr id="203" name="Google Shape;203;p7"/>
          <p:cNvSpPr txBox="1"/>
          <p:nvPr>
            <p:ph idx="2" type="body"/>
          </p:nvPr>
        </p:nvSpPr>
        <p:spPr>
          <a:xfrm>
            <a:off x="4823460" y="1936751"/>
            <a:ext cx="3749040" cy="41021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spcBef>
                <a:spcPts val="0"/>
              </a:spcBef>
              <a:spcAft>
                <a:spcPts val="0"/>
              </a:spcAft>
              <a:buClr>
                <a:schemeClr val="dk1"/>
              </a:buClr>
              <a:buSzPct val="100000"/>
              <a:buNone/>
            </a:pPr>
            <a:r>
              <a:rPr b="1" lang="en-US"/>
              <a:t>After the Fall</a:t>
            </a:r>
            <a:endParaRPr/>
          </a:p>
          <a:p>
            <a:pPr indent="-457200" lvl="0" marL="457200" rtl="0" algn="l">
              <a:spcBef>
                <a:spcPts val="1600"/>
              </a:spcBef>
              <a:spcAft>
                <a:spcPts val="0"/>
              </a:spcAft>
              <a:buClr>
                <a:schemeClr val="dk1"/>
              </a:buClr>
              <a:buSzPct val="100000"/>
              <a:buChar char="🟇"/>
            </a:pPr>
            <a:r>
              <a:rPr lang="en-US"/>
              <a:t>They had children.</a:t>
            </a:r>
            <a:endParaRPr/>
          </a:p>
          <a:p>
            <a:pPr indent="-457200" lvl="0" marL="457200" rtl="0" algn="l">
              <a:spcBef>
                <a:spcPts val="1600"/>
              </a:spcBef>
              <a:spcAft>
                <a:spcPts val="0"/>
              </a:spcAft>
              <a:buClr>
                <a:schemeClr val="dk1"/>
              </a:buClr>
              <a:buSzPct val="100000"/>
              <a:buChar char="🟇"/>
            </a:pPr>
            <a:r>
              <a:rPr lang="en-US"/>
              <a:t>They could experience both joy and misery.</a:t>
            </a:r>
            <a:endParaRPr/>
          </a:p>
          <a:p>
            <a:pPr indent="-457200" lvl="0" marL="457200" rtl="0" algn="l">
              <a:spcBef>
                <a:spcPts val="1600"/>
              </a:spcBef>
              <a:spcAft>
                <a:spcPts val="0"/>
              </a:spcAft>
              <a:buClr>
                <a:schemeClr val="dk1"/>
              </a:buClr>
              <a:buSzPct val="100000"/>
              <a:buChar char="🟇"/>
            </a:pPr>
            <a:r>
              <a:rPr lang="en-US"/>
              <a:t>They could do good, and they could also sin.</a:t>
            </a:r>
            <a:endParaRPr/>
          </a:p>
          <a:p>
            <a:pPr indent="-457200" lvl="0" marL="457200" rtl="0" algn="l">
              <a:spcBef>
                <a:spcPts val="1600"/>
              </a:spcBef>
              <a:spcAft>
                <a:spcPts val="0"/>
              </a:spcAft>
              <a:buClr>
                <a:schemeClr val="dk1"/>
              </a:buClr>
              <a:buSzPct val="100000"/>
              <a:buChar char="🟇"/>
            </a:pPr>
            <a:r>
              <a:rPr lang="en-US"/>
              <a:t>They were cast out of the Lord’s presence and out of the Garden of Eden. They became fallen and mortal—subject to physical death (see also </a:t>
            </a:r>
            <a:r>
              <a:rPr lang="en-US" u="sng">
                <a:solidFill>
                  <a:schemeClr val="hlink"/>
                </a:solidFill>
                <a:hlinkClick r:id="rId3"/>
              </a:rPr>
              <a:t>Moses 6:48</a:t>
            </a:r>
            <a:r>
              <a:rPr lang="en-US"/>
              <a:t>).</a:t>
            </a:r>
            <a:endParaRPr/>
          </a:p>
          <a:p>
            <a:pPr indent="-339725" lvl="0" marL="457200" rtl="0" algn="l">
              <a:spcBef>
                <a:spcPts val="1600"/>
              </a:spcBef>
              <a:spcAft>
                <a:spcPts val="0"/>
              </a:spcAft>
              <a:buClr>
                <a:schemeClr val="dk1"/>
              </a:buClr>
              <a:buSzPct val="1000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2">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3">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8"/>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The Atonement</a:t>
            </a:r>
            <a:endParaRPr/>
          </a:p>
        </p:txBody>
      </p:sp>
      <p:sp>
        <p:nvSpPr>
          <p:cNvPr id="210" name="Google Shape;210;p8"/>
          <p:cNvSpPr txBox="1"/>
          <p:nvPr>
            <p:ph idx="1" type="body"/>
          </p:nvPr>
        </p:nvSpPr>
        <p:spPr>
          <a:xfrm>
            <a:off x="571500" y="1610312"/>
            <a:ext cx="6072498" cy="5247687"/>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spcBef>
                <a:spcPts val="0"/>
              </a:spcBef>
              <a:spcAft>
                <a:spcPts val="0"/>
              </a:spcAft>
              <a:buClr>
                <a:schemeClr val="dk1"/>
              </a:buClr>
              <a:buSzPct val="100000"/>
              <a:buNone/>
            </a:pPr>
            <a:r>
              <a:rPr lang="en-US"/>
              <a:t>“Our salvation depends on believing in and accepting the Atonement. Such acceptance requires a continual effort to understand it more fully. The Atonement advances our mortal course of learning by making it possible for our natures to become perfect. ‘… Any increase in our understanding of His atoning sacrifice draws us closer to Him. Literally, the Atonement means to be ‘at one’ with Him. The nature of the Atonement and its effects is so infinite, so unfathomable, and so profound that it lies beyond the knowledge and comprehension of mortal man. …</a:t>
            </a:r>
            <a:endParaRPr/>
          </a:p>
          <a:p>
            <a:pPr indent="0" lvl="0" marL="0" rtl="0" algn="l">
              <a:spcBef>
                <a:spcPts val="2000"/>
              </a:spcBef>
              <a:spcAft>
                <a:spcPts val="0"/>
              </a:spcAft>
              <a:buClr>
                <a:schemeClr val="dk1"/>
              </a:buClr>
              <a:buSzPct val="126315"/>
              <a:buNone/>
            </a:pPr>
            <a:r>
              <a:rPr lang="en-US"/>
              <a:t>‘We long for the ultimate blessing of the Atonement—to become one with Him, to be in His divine presence, to be called individually by name as He warmly welcomes us home with a radiant smile, beckoning us with open arms to be enfolded in His boundless love. How gloriously sublime this experience will be if we can feel worthy enough to be in His presence! The free gift of His great atoning sacrifice for each of us is the only way we can be exalted enough to stand before Him and see Him face-to-face. The overwhelming message of the Atonement is the perfect love the Savior has for each and all of us. It is a love which is full of mercy, patience, grace, equity, long-suffering, and, above all, forgiving” </a:t>
            </a:r>
            <a:r>
              <a:rPr lang="en-US" sz="1900"/>
              <a:t>(in Conference Report, Oct. 2001, 19, 22; or </a:t>
            </a:r>
            <a:r>
              <a:rPr i="1" lang="en-US" sz="1900"/>
              <a:t>Ensign,</a:t>
            </a:r>
            <a:r>
              <a:rPr lang="en-US" sz="1900"/>
              <a:t> Nov. 2001, 18, 20). Elder James E. Faust</a:t>
            </a:r>
            <a:endParaRPr sz="19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9"/>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The 4 Josephs</a:t>
            </a:r>
            <a:endParaRPr/>
          </a:p>
        </p:txBody>
      </p:sp>
      <p:sp>
        <p:nvSpPr>
          <p:cNvPr id="217" name="Google Shape;217;p9"/>
          <p:cNvSpPr txBox="1"/>
          <p:nvPr>
            <p:ph idx="1" type="body"/>
          </p:nvPr>
        </p:nvSpPr>
        <p:spPr>
          <a:xfrm>
            <a:off x="571500" y="1905000"/>
            <a:ext cx="8001000" cy="4114800"/>
          </a:xfrm>
          <a:prstGeom prst="rect">
            <a:avLst/>
          </a:prstGeom>
          <a:noFill/>
          <a:ln>
            <a:noFill/>
          </a:ln>
        </p:spPr>
        <p:txBody>
          <a:bodyPr anchorCtr="0" anchor="t" bIns="45700" lIns="91425" spcFirstLastPara="1" rIns="91425" wrap="square" tIns="45700">
            <a:normAutofit fontScale="85000" lnSpcReduction="20000"/>
          </a:bodyPr>
          <a:lstStyle/>
          <a:p>
            <a:pPr indent="-457200" lvl="0" marL="457200" rtl="0" algn="l">
              <a:spcBef>
                <a:spcPts val="0"/>
              </a:spcBef>
              <a:spcAft>
                <a:spcPts val="0"/>
              </a:spcAft>
              <a:buClr>
                <a:schemeClr val="dk1"/>
              </a:buClr>
              <a:buSzPct val="100000"/>
              <a:buChar char="🟇"/>
            </a:pPr>
            <a:r>
              <a:rPr lang="en-US"/>
              <a:t>“The Lord foreordained … Joseph Smith, Sr., who is spoken of in the holy scriptures, to be one of the earthly parents of the Prophet. Joseph of Egypt prophesied that the latter-day seer whom God would raise up to do his work would be ‘called Joseph’ (</a:t>
            </a:r>
            <a:r>
              <a:rPr lang="en-US" u="sng">
                <a:solidFill>
                  <a:schemeClr val="hlink"/>
                </a:solidFill>
                <a:hlinkClick r:id="rId3"/>
              </a:rPr>
              <a:t>Joseph Smith Translation, Genesis 50:33</a:t>
            </a:r>
            <a:r>
              <a:rPr lang="en-US"/>
              <a:t>), and his name would ‘be after the name of his father’ (</a:t>
            </a:r>
            <a:r>
              <a:rPr lang="en-US" u="sng">
                <a:solidFill>
                  <a:schemeClr val="hlink"/>
                </a:solidFill>
                <a:hlinkClick r:id="rId4"/>
              </a:rPr>
              <a:t>2 Nephi 3:15</a:t>
            </a:r>
            <a:r>
              <a:rPr lang="en-US"/>
              <a:t>). The heavenly messenger Moroni admonished young Joseph to go to his father following a glorious night of sacred instruction. In Joseph’s words, this messenger ‘commanded me to go to my father and tell him of the vision and commandments which I had received. I obeyed; I returned to my father in the field, and rehearsed the whole matter to him. He replied to me that it was of God, and told me to go and do as commanded by the messenger’ </a:t>
            </a:r>
            <a:r>
              <a:rPr lang="en-US" u="sng">
                <a:solidFill>
                  <a:schemeClr val="hlink"/>
                </a:solidFill>
                <a:hlinkClick r:id="rId5"/>
              </a:rPr>
              <a:t>Joseph Smith—History 1:49–50</a:t>
            </a:r>
            <a:r>
              <a:rPr lang="en-US"/>
              <a:t>)” (Elder M. Russell Ballard, in Conference Report, Oct. 1991, 4; or </a:t>
            </a:r>
            <a:r>
              <a:rPr i="1" lang="en-US"/>
              <a:t>Ensign,</a:t>
            </a:r>
            <a:r>
              <a:rPr lang="en-US"/>
              <a:t> Nov. 1991, 5–6).</a:t>
            </a:r>
            <a:endParaRPr/>
          </a:p>
          <a:p>
            <a:pPr indent="-327660" lvl="0" marL="457200" rtl="0" algn="l">
              <a:spcBef>
                <a:spcPts val="2000"/>
              </a:spcBef>
              <a:spcAft>
                <a:spcPts val="0"/>
              </a:spcAft>
              <a:buClr>
                <a:schemeClr val="dk1"/>
              </a:buClr>
              <a:buSzPct val="1000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Travelogue">
  <a:themeElements>
    <a:clrScheme name="Travelogue">
      <a:dk1>
        <a:srgbClr val="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2016-09-13T04:49:19Z</dcterms:created>
  <dc:creator>Christi Hibbert</dc:creator>
</cp:coreProperties>
</file>