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embeddedFontLst>
    <p:embeddedFont>
      <p:font typeface="Pacifico"/>
      <p:regular r:id="rId36"/>
    </p:embeddedFont>
    <p:embeddedFont>
      <p:font typeface="Lustria"/>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8" roundtripDataSignature="AMtx7miQ6nywBMoAu91TY9lJxvTbzuJ9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Lustria-regular.fntdata"/><Relationship Id="rId14" Type="http://schemas.openxmlformats.org/officeDocument/2006/relationships/slide" Target="slides/slide9.xml"/><Relationship Id="rId36" Type="http://schemas.openxmlformats.org/officeDocument/2006/relationships/font" Target="fonts/Pacifico-regular.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Summarize how the Book of Mormon was written, abridged, and hidden and then brought forth again in our time.</a:t>
            </a:r>
            <a:endParaRPr/>
          </a:p>
          <a:p>
            <a:pPr indent="0" lvl="0" marL="0" rtl="0" algn="l">
              <a:spcBef>
                <a:spcPts val="0"/>
              </a:spcBef>
              <a:spcAft>
                <a:spcPts val="0"/>
              </a:spcAft>
              <a:buNone/>
            </a:pPr>
            <a:r>
              <a:rPr lang="en-US"/>
              <a:t>Read selections of Joseph Smith’s testimony:</a:t>
            </a:r>
            <a:endParaRPr/>
          </a:p>
          <a:p>
            <a:pPr indent="0" lvl="0" marL="0" rtl="0" algn="l">
              <a:spcBef>
                <a:spcPts val="0"/>
              </a:spcBef>
              <a:spcAft>
                <a:spcPts val="0"/>
              </a:spcAft>
              <a:buNone/>
            </a:pPr>
            <a:r>
              <a:rPr lang="en-US"/>
              <a:t>“He called me by name…and said that God had a work for me to do.” This is when Joseph Smith defines his call. It’s not until he prays to know what his call is (read JSH 1:28-30)</a:t>
            </a:r>
            <a:endParaRPr/>
          </a:p>
          <a:p>
            <a:pPr indent="0" lvl="0" marL="0" rtl="0" algn="l">
              <a:spcBef>
                <a:spcPts val="0"/>
              </a:spcBef>
              <a:spcAft>
                <a:spcPts val="0"/>
              </a:spcAft>
              <a:buNone/>
            </a:pPr>
            <a:r>
              <a:rPr lang="en-US"/>
              <a:t>Read “He said there were deposited...” and “Also, that there were...”</a:t>
            </a:r>
            <a:endParaRPr/>
          </a:p>
        </p:txBody>
      </p:sp>
      <p:sp>
        <p:nvSpPr>
          <p:cNvPr id="219" name="Google Shape;219;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Questions asked by her son, shortly before her death.</a:t>
            </a:r>
            <a:endParaRPr/>
          </a:p>
        </p:txBody>
      </p:sp>
      <p:sp>
        <p:nvSpPr>
          <p:cNvPr id="244" name="Google Shape;24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Quote L. Tom Perry-Speaker’s Sourcebook p. 35</a:t>
            </a:r>
            <a:endParaRPr/>
          </a:p>
          <a:p>
            <a:pPr indent="0" lvl="0" marL="0" rtl="0" algn="l">
              <a:spcBef>
                <a:spcPts val="0"/>
              </a:spcBef>
              <a:spcAft>
                <a:spcPts val="0"/>
              </a:spcAft>
              <a:buNone/>
            </a:pPr>
            <a:r>
              <a:rPr lang="en-US"/>
              <a:t>Orson Pratt, p. 37-8</a:t>
            </a:r>
            <a:endParaRPr/>
          </a:p>
          <a:p>
            <a:pPr indent="0" lvl="0" marL="0" rtl="0" algn="l">
              <a:spcBef>
                <a:spcPts val="0"/>
              </a:spcBef>
              <a:spcAft>
                <a:spcPts val="0"/>
              </a:spcAft>
              <a:buNone/>
            </a:pPr>
            <a:r>
              <a:t/>
            </a:r>
            <a:endParaRPr/>
          </a:p>
        </p:txBody>
      </p:sp>
      <p:sp>
        <p:nvSpPr>
          <p:cNvPr id="251" name="Google Shape;25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Read testimonies of 3 and 8</a:t>
            </a:r>
            <a:endParaRPr/>
          </a:p>
        </p:txBody>
      </p:sp>
      <p:sp>
        <p:nvSpPr>
          <p:cNvPr id="271" name="Google Shape;27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But is it the Keystone of our lives? Is it our guide? Our center? Our inspiration? Each day?</a:t>
            </a:r>
            <a:endParaRPr/>
          </a:p>
        </p:txBody>
      </p:sp>
      <p:sp>
        <p:nvSpPr>
          <p:cNvPr id="296" name="Google Shape;296;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Hugh Nibley quote- Class Summary</a:t>
            </a:r>
            <a:endParaRPr/>
          </a:p>
        </p:txBody>
      </p:sp>
      <p:sp>
        <p:nvSpPr>
          <p:cNvPr id="322" name="Google Shape;322;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4c18fe748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64c18fe748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264c18fe748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Historically, it is an ancient record…</a:t>
            </a:r>
            <a:endParaRPr/>
          </a:p>
          <a:p>
            <a:pPr indent="0" lvl="0" marL="0" rtl="0" algn="l">
              <a:spcBef>
                <a:spcPts val="0"/>
              </a:spcBef>
              <a:spcAft>
                <a:spcPts val="0"/>
              </a:spcAft>
              <a:buNone/>
            </a:pPr>
            <a:r>
              <a:rPr lang="en-US"/>
              <a:t>Spiritually, it is another testament and the keystone, just as Christ is the center of our faith.</a:t>
            </a:r>
            <a:endParaRPr/>
          </a:p>
          <a:p>
            <a:pPr indent="0" lvl="0" marL="0" rtl="0" algn="l">
              <a:spcBef>
                <a:spcPts val="0"/>
              </a:spcBef>
              <a:spcAft>
                <a:spcPts val="0"/>
              </a:spcAft>
              <a:buNone/>
            </a:pPr>
            <a:r>
              <a:rPr lang="en-US"/>
              <a:t>Personally, it is our way to 1) Know God, and to 2) Become Like Him.</a:t>
            </a:r>
            <a:endParaRPr/>
          </a:p>
          <a:p>
            <a:pPr indent="0" lvl="0" marL="0" rtl="0" algn="l">
              <a:spcBef>
                <a:spcPts val="0"/>
              </a:spcBef>
              <a:spcAft>
                <a:spcPts val="0"/>
              </a:spcAft>
              <a:buNone/>
            </a:pPr>
            <a:r>
              <a:rPr lang="en-US"/>
              <a:t>Joseph Smith: “If men do not comprehend the character of God, they do not comprehend themselves.” (Words of JS, 340)</a:t>
            </a:r>
            <a:endParaRPr/>
          </a:p>
        </p:txBody>
      </p:sp>
      <p:sp>
        <p:nvSpPr>
          <p:cNvPr id="184" name="Google Shape;18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Is it? It is up to each of us to discover this for ourselves, and the beautiful part is that the Book of Mormon is created to tell us! It is a witness of itself, as we read in Moroni 10:3-5.</a:t>
            </a:r>
            <a:endParaRPr/>
          </a:p>
        </p:txBody>
      </p:sp>
      <p:sp>
        <p:nvSpPr>
          <p:cNvPr id="211" name="Google Shape;21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pic>
        <p:nvPicPr>
          <p:cNvPr descr="TitlePageOverlay.png" id="17" name="Google Shape;17;p3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 name="Google Shape;18;p31"/>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1"/>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20" name="Google Shape;20;p3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23" name="Google Shape;23;p31"/>
          <p:cNvPicPr preferRelativeResize="0"/>
          <p:nvPr/>
        </p:nvPicPr>
        <p:blipFill rotWithShape="1">
          <a:blip r:embed="rId3">
            <a:alphaModFix/>
          </a:blip>
          <a:srcRect b="0" l="0" r="0" t="0"/>
          <a:stretch/>
        </p:blipFill>
        <p:spPr>
          <a:xfrm>
            <a:off x="2705100" y="4191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40"/>
          <p:cNvSpPr txBox="1"/>
          <p:nvPr>
            <p:ph type="title"/>
          </p:nvPr>
        </p:nvSpPr>
        <p:spPr>
          <a:xfrm>
            <a:off x="594360" y="434609"/>
            <a:ext cx="374904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0"/>
          <p:cNvSpPr txBox="1"/>
          <p:nvPr>
            <p:ph idx="1" type="body"/>
          </p:nvPr>
        </p:nvSpPr>
        <p:spPr>
          <a:xfrm>
            <a:off x="594360" y="2551176"/>
            <a:ext cx="3749040" cy="3145536"/>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90" name="Google Shape;90;p4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93" name="Google Shape;93;p40"/>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94" name="Google Shape;94;p40"/>
          <p:cNvPicPr preferRelativeResize="0"/>
          <p:nvPr/>
        </p:nvPicPr>
        <p:blipFill rotWithShape="1">
          <a:blip r:embed="rId3">
            <a:alphaModFix/>
          </a:blip>
          <a:srcRect b="0" l="0" r="0" t="0"/>
          <a:stretch/>
        </p:blipFill>
        <p:spPr>
          <a:xfrm rot="308222">
            <a:off x="6798020" y="538594"/>
            <a:ext cx="1808485" cy="516710"/>
          </a:xfrm>
          <a:prstGeom prst="rect">
            <a:avLst/>
          </a:prstGeom>
          <a:noFill/>
          <a:ln>
            <a:noFill/>
          </a:ln>
        </p:spPr>
      </p:pic>
      <p:sp>
        <p:nvSpPr>
          <p:cNvPr id="95" name="Google Shape;95;p40"/>
          <p:cNvSpPr/>
          <p:nvPr>
            <p:ph idx="2" type="pic"/>
          </p:nvPr>
        </p:nvSpPr>
        <p:spPr>
          <a:xfrm rot="150174">
            <a:off x="4827538" y="836203"/>
            <a:ext cx="3657600" cy="493776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7560000" dist="44450" sy="98000" ky="20000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showMasterSp="0">
  <p:cSld name="Picture above Caption">
    <p:spTree>
      <p:nvGrpSpPr>
        <p:cNvPr id="96" name="Shape 96"/>
        <p:cNvGrpSpPr/>
        <p:nvPr/>
      </p:nvGrpSpPr>
      <p:grpSpPr>
        <a:xfrm>
          <a:off x="0" y="0"/>
          <a:ext cx="0" cy="0"/>
          <a:chOff x="0" y="0"/>
          <a:chExt cx="0" cy="0"/>
        </a:xfrm>
      </p:grpSpPr>
      <p:pic>
        <p:nvPicPr>
          <p:cNvPr descr="TitlePageOverlay.png" id="97" name="Google Shape;97;p4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8" name="Google Shape;98;p41"/>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41"/>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00" name="Google Shape;100;p4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03" name="Google Shape;103;p41"/>
          <p:cNvPicPr preferRelativeResize="0"/>
          <p:nvPr/>
        </p:nvPicPr>
        <p:blipFill rotWithShape="1">
          <a:blip r:embed="rId3">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sp>
        <p:nvSpPr>
          <p:cNvPr id="104" name="Google Shape;104;p41"/>
          <p:cNvSpPr/>
          <p:nvPr>
            <p:ph idx="2" type="pic"/>
          </p:nvPr>
        </p:nvSpPr>
        <p:spPr>
          <a:xfrm rot="-244907">
            <a:off x="2359666" y="458370"/>
            <a:ext cx="4424669" cy="3079124"/>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above Caption" showMasterSp="0">
  <p:cSld name="2 Pictures above Caption">
    <p:spTree>
      <p:nvGrpSpPr>
        <p:cNvPr id="105" name="Shape 105"/>
        <p:cNvGrpSpPr/>
        <p:nvPr/>
      </p:nvGrpSpPr>
      <p:grpSpPr>
        <a:xfrm>
          <a:off x="0" y="0"/>
          <a:ext cx="0" cy="0"/>
          <a:chOff x="0" y="0"/>
          <a:chExt cx="0" cy="0"/>
        </a:xfrm>
      </p:grpSpPr>
      <p:pic>
        <p:nvPicPr>
          <p:cNvPr descr="TitlePageOverlay.png" id="106" name="Google Shape;106;p42"/>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parAvion.png" id="107" name="Google Shape;107;p42"/>
          <p:cNvPicPr preferRelativeResize="0"/>
          <p:nvPr/>
        </p:nvPicPr>
        <p:blipFill rotWithShape="1">
          <a:blip r:embed="rId3">
            <a:alphaModFix/>
          </a:blip>
          <a:srcRect b="0" l="0" r="0" t="0"/>
          <a:stretch/>
        </p:blipFill>
        <p:spPr>
          <a:xfrm rot="308222">
            <a:off x="6835967" y="278688"/>
            <a:ext cx="1695954" cy="484558"/>
          </a:xfrm>
          <a:prstGeom prst="rect">
            <a:avLst/>
          </a:prstGeom>
          <a:noFill/>
          <a:ln>
            <a:noFill/>
          </a:ln>
        </p:spPr>
      </p:pic>
      <p:sp>
        <p:nvSpPr>
          <p:cNvPr id="108" name="Google Shape;108;p42"/>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42"/>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10" name="Google Shape;110;p4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13" name="Google Shape;113;p42"/>
          <p:cNvPicPr preferRelativeResize="0"/>
          <p:nvPr/>
        </p:nvPicPr>
        <p:blipFill rotWithShape="1">
          <a:blip r:embed="rId4">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114" name="Google Shape;114;p42"/>
          <p:cNvPicPr preferRelativeResize="0"/>
          <p:nvPr/>
        </p:nvPicPr>
        <p:blipFill rotWithShape="1">
          <a:blip r:embed="rId3">
            <a:alphaModFix/>
          </a:blip>
          <a:srcRect b="0" l="0" r="0" t="0"/>
          <a:stretch/>
        </p:blipFill>
        <p:spPr>
          <a:xfrm rot="-814745">
            <a:off x="2866028" y="3182426"/>
            <a:ext cx="1695954" cy="484558"/>
          </a:xfrm>
          <a:prstGeom prst="rect">
            <a:avLst/>
          </a:prstGeom>
          <a:noFill/>
          <a:ln>
            <a:noFill/>
          </a:ln>
        </p:spPr>
      </p:pic>
      <p:sp>
        <p:nvSpPr>
          <p:cNvPr id="115" name="Google Shape;115;p42"/>
          <p:cNvSpPr/>
          <p:nvPr>
            <p:ph idx="2" type="pic"/>
          </p:nvPr>
        </p:nvSpPr>
        <p:spPr>
          <a:xfrm rot="150321">
            <a:off x="4329929" y="546774"/>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31750" sy="98000" ky="200000">
              <a:srgbClr val="000000">
                <a:alpha val="20000"/>
              </a:srgbClr>
            </a:outerShdw>
          </a:effectLst>
        </p:spPr>
      </p:sp>
      <p:sp>
        <p:nvSpPr>
          <p:cNvPr id="116" name="Google Shape;116;p42"/>
          <p:cNvSpPr/>
          <p:nvPr>
            <p:ph idx="3" type="pic"/>
          </p:nvPr>
        </p:nvSpPr>
        <p:spPr>
          <a:xfrm rot="-219327">
            <a:off x="699762" y="451178"/>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ky="200000">
              <a:srgbClr val="000000">
                <a:alpha val="20000"/>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showMasterSp="0">
  <p:cSld name="3 Pictures with Caption">
    <p:spTree>
      <p:nvGrpSpPr>
        <p:cNvPr id="117" name="Shape 117"/>
        <p:cNvGrpSpPr/>
        <p:nvPr/>
      </p:nvGrpSpPr>
      <p:grpSpPr>
        <a:xfrm>
          <a:off x="0" y="0"/>
          <a:ext cx="0" cy="0"/>
          <a:chOff x="0" y="0"/>
          <a:chExt cx="0" cy="0"/>
        </a:xfrm>
      </p:grpSpPr>
      <p:pic>
        <p:nvPicPr>
          <p:cNvPr descr="TitlePageOverlay.png" id="118" name="Google Shape;118;p4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9" name="Google Shape;119;p43"/>
          <p:cNvSpPr txBox="1"/>
          <p:nvPr>
            <p:ph idx="1" type="body"/>
          </p:nvPr>
        </p:nvSpPr>
        <p:spPr>
          <a:xfrm>
            <a:off x="4983480" y="4800600"/>
            <a:ext cx="324612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20" name="Google Shape;120;p43"/>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3"/>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43"/>
          <p:cNvSpPr/>
          <p:nvPr>
            <p:ph idx="2" type="pic"/>
          </p:nvPr>
        </p:nvSpPr>
        <p:spPr>
          <a:xfrm rot="253865">
            <a:off x="4415567" y="369110"/>
            <a:ext cx="3794703" cy="272976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000000" dist="44450" sy="98000" ky="200000">
              <a:srgbClr val="000000">
                <a:alpha val="20000"/>
              </a:srgbClr>
            </a:outerShdw>
          </a:effectLst>
        </p:spPr>
      </p:sp>
      <p:sp>
        <p:nvSpPr>
          <p:cNvPr id="124" name="Google Shape;124;p43"/>
          <p:cNvSpPr/>
          <p:nvPr>
            <p:ph idx="3" type="pic"/>
          </p:nvPr>
        </p:nvSpPr>
        <p:spPr>
          <a:xfrm rot="-626863">
            <a:off x="530124" y="631160"/>
            <a:ext cx="3837559" cy="2604282"/>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25" name="Google Shape;125;p43"/>
          <p:cNvSpPr/>
          <p:nvPr>
            <p:ph idx="4" type="pic"/>
          </p:nvPr>
        </p:nvSpPr>
        <p:spPr>
          <a:xfrm rot="470783">
            <a:off x="708565" y="3070624"/>
            <a:ext cx="3918749" cy="282751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11400000" dist="44450" sy="98000" ky="200000">
              <a:srgbClr val="000000">
                <a:alpha val="20000"/>
              </a:srgbClr>
            </a:outerShdw>
          </a:effectLst>
        </p:spPr>
      </p:sp>
      <p:sp>
        <p:nvSpPr>
          <p:cNvPr id="126" name="Google Shape;126;p43"/>
          <p:cNvSpPr txBox="1"/>
          <p:nvPr>
            <p:ph type="title"/>
          </p:nvPr>
        </p:nvSpPr>
        <p:spPr>
          <a:xfrm rot="-360000">
            <a:off x="4717562" y="3396154"/>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ictures with Caption" showMasterSp="0">
  <p:cSld name="4 Pictures with Caption">
    <p:spTree>
      <p:nvGrpSpPr>
        <p:cNvPr id="127" name="Shape 127"/>
        <p:cNvGrpSpPr/>
        <p:nvPr/>
      </p:nvGrpSpPr>
      <p:grpSpPr>
        <a:xfrm>
          <a:off x="0" y="0"/>
          <a:ext cx="0" cy="0"/>
          <a:chOff x="0" y="0"/>
          <a:chExt cx="0" cy="0"/>
        </a:xfrm>
      </p:grpSpPr>
      <p:pic>
        <p:nvPicPr>
          <p:cNvPr descr="TitlePageOverlay.png" id="128" name="Google Shape;128;p4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9" name="Google Shape;129;p44"/>
          <p:cNvSpPr txBox="1"/>
          <p:nvPr>
            <p:ph idx="1" type="body"/>
          </p:nvPr>
        </p:nvSpPr>
        <p:spPr>
          <a:xfrm>
            <a:off x="762000" y="4876800"/>
            <a:ext cx="304800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30" name="Google Shape;130;p4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4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parAvion.png" id="133" name="Google Shape;133;p44"/>
          <p:cNvPicPr preferRelativeResize="0"/>
          <p:nvPr/>
        </p:nvPicPr>
        <p:blipFill rotWithShape="1">
          <a:blip r:embed="rId3">
            <a:alphaModFix/>
          </a:blip>
          <a:srcRect b="0" l="0" r="0" t="0"/>
          <a:stretch/>
        </p:blipFill>
        <p:spPr>
          <a:xfrm rot="308222">
            <a:off x="7428515" y="2619243"/>
            <a:ext cx="1580737" cy="451639"/>
          </a:xfrm>
          <a:prstGeom prst="rect">
            <a:avLst/>
          </a:prstGeom>
          <a:noFill/>
          <a:ln>
            <a:noFill/>
          </a:ln>
        </p:spPr>
      </p:pic>
      <p:pic>
        <p:nvPicPr>
          <p:cNvPr descr="pictureStamp-Frame.png" id="134" name="Google Shape;134;p44"/>
          <p:cNvPicPr preferRelativeResize="0"/>
          <p:nvPr/>
        </p:nvPicPr>
        <p:blipFill rotWithShape="1">
          <a:blip r:embed="rId4">
            <a:alphaModFix/>
          </a:blip>
          <a:srcRect b="0" l="0" r="0" t="0"/>
          <a:stretch/>
        </p:blipFill>
        <p:spPr>
          <a:xfrm rot="322260">
            <a:off x="6339646" y="604321"/>
            <a:ext cx="1610332" cy="2025115"/>
          </a:xfrm>
          <a:prstGeom prst="rect">
            <a:avLst/>
          </a:prstGeom>
          <a:noFill/>
          <a:ln>
            <a:noFill/>
          </a:ln>
        </p:spPr>
      </p:pic>
      <p:pic>
        <p:nvPicPr>
          <p:cNvPr descr="pictureStamp-Frame.png" id="135" name="Google Shape;135;p44"/>
          <p:cNvPicPr preferRelativeResize="0"/>
          <p:nvPr/>
        </p:nvPicPr>
        <p:blipFill rotWithShape="1">
          <a:blip r:embed="rId4">
            <a:alphaModFix/>
          </a:blip>
          <a:srcRect b="0" l="0" r="0" t="0"/>
          <a:stretch/>
        </p:blipFill>
        <p:spPr>
          <a:xfrm rot="322260">
            <a:off x="4891846" y="985321"/>
            <a:ext cx="1610332" cy="2025115"/>
          </a:xfrm>
          <a:prstGeom prst="rect">
            <a:avLst/>
          </a:prstGeom>
          <a:noFill/>
          <a:ln>
            <a:noFill/>
          </a:ln>
        </p:spPr>
      </p:pic>
      <p:sp>
        <p:nvSpPr>
          <p:cNvPr id="136" name="Google Shape;136;p44"/>
          <p:cNvSpPr/>
          <p:nvPr>
            <p:ph idx="2" type="pic"/>
          </p:nvPr>
        </p:nvSpPr>
        <p:spPr>
          <a:xfrm rot="247118">
            <a:off x="5075220" y="1165774"/>
            <a:ext cx="1243584" cy="1664208"/>
          </a:xfrm>
          <a:prstGeom prst="rect">
            <a:avLst/>
          </a:prstGeom>
          <a:solidFill>
            <a:srgbClr val="ECECEC"/>
          </a:solidFill>
          <a:ln>
            <a:noFill/>
          </a:ln>
        </p:spPr>
      </p:sp>
      <p:sp>
        <p:nvSpPr>
          <p:cNvPr id="137" name="Google Shape;137;p44"/>
          <p:cNvSpPr/>
          <p:nvPr>
            <p:ph idx="3" type="pic"/>
          </p:nvPr>
        </p:nvSpPr>
        <p:spPr>
          <a:xfrm rot="271248">
            <a:off x="6523020" y="784774"/>
            <a:ext cx="1243584" cy="1664208"/>
          </a:xfrm>
          <a:prstGeom prst="rect">
            <a:avLst/>
          </a:prstGeom>
          <a:solidFill>
            <a:srgbClr val="ECECEC"/>
          </a:solidFill>
          <a:ln>
            <a:noFill/>
          </a:ln>
        </p:spPr>
      </p:sp>
      <p:sp>
        <p:nvSpPr>
          <p:cNvPr id="138" name="Google Shape;138;p44"/>
          <p:cNvSpPr/>
          <p:nvPr>
            <p:ph idx="4" type="pic"/>
          </p:nvPr>
        </p:nvSpPr>
        <p:spPr>
          <a:xfrm rot="253865">
            <a:off x="4519045" y="2873698"/>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900000" dist="44450" sy="98000" ky="200000">
              <a:srgbClr val="000000">
                <a:alpha val="20000"/>
              </a:srgbClr>
            </a:outerShdw>
          </a:effectLst>
        </p:spPr>
      </p:sp>
      <p:sp>
        <p:nvSpPr>
          <p:cNvPr id="139" name="Google Shape;139;p44"/>
          <p:cNvSpPr/>
          <p:nvPr>
            <p:ph idx="5" type="pic"/>
          </p:nvPr>
        </p:nvSpPr>
        <p:spPr>
          <a:xfrm rot="-406512">
            <a:off x="610678" y="450635"/>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40" name="Google Shape;140;p44"/>
          <p:cNvSpPr txBox="1"/>
          <p:nvPr>
            <p:ph type="title"/>
          </p:nvPr>
        </p:nvSpPr>
        <p:spPr>
          <a:xfrm rot="-360000">
            <a:off x="455724" y="3551615"/>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1" name="Shape 141"/>
        <p:cNvGrpSpPr/>
        <p:nvPr/>
      </p:nvGrpSpPr>
      <p:grpSpPr>
        <a:xfrm>
          <a:off x="0" y="0"/>
          <a:ext cx="0" cy="0"/>
          <a:chOff x="0" y="0"/>
          <a:chExt cx="0" cy="0"/>
        </a:xfrm>
      </p:grpSpPr>
      <p:sp>
        <p:nvSpPr>
          <p:cNvPr id="142" name="Google Shape;142;p4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45"/>
          <p:cNvSpPr txBox="1"/>
          <p:nvPr>
            <p:ph idx="1" type="body"/>
          </p:nvPr>
        </p:nvSpPr>
        <p:spPr>
          <a:xfrm rot="5400000">
            <a:off x="2514600" y="-38100"/>
            <a:ext cx="4114800" cy="8001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44" name="Google Shape;144;p4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147" name="Google Shape;147;p45"/>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8" name="Shape 148"/>
        <p:cNvGrpSpPr/>
        <p:nvPr/>
      </p:nvGrpSpPr>
      <p:grpSpPr>
        <a:xfrm>
          <a:off x="0" y="0"/>
          <a:ext cx="0" cy="0"/>
          <a:chOff x="0" y="0"/>
          <a:chExt cx="0" cy="0"/>
        </a:xfrm>
      </p:grpSpPr>
      <p:sp>
        <p:nvSpPr>
          <p:cNvPr id="149" name="Google Shape;149;p46"/>
          <p:cNvSpPr txBox="1"/>
          <p:nvPr>
            <p:ph type="title"/>
          </p:nvPr>
        </p:nvSpPr>
        <p:spPr>
          <a:xfrm rot="5400000">
            <a:off x="4907428" y="2367055"/>
            <a:ext cx="5461001" cy="188258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Lustr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46"/>
          <p:cNvSpPr txBox="1"/>
          <p:nvPr>
            <p:ph idx="1" type="body"/>
          </p:nvPr>
        </p:nvSpPr>
        <p:spPr>
          <a:xfrm rot="5400000">
            <a:off x="732117" y="423956"/>
            <a:ext cx="5461001" cy="576878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51" name="Google Shape;151;p4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4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verticalRule.png" id="154" name="Google Shape;154;p46"/>
          <p:cNvPicPr preferRelativeResize="0"/>
          <p:nvPr/>
        </p:nvPicPr>
        <p:blipFill rotWithShape="1">
          <a:blip r:embed="rId2">
            <a:alphaModFix/>
          </a:blip>
          <a:srcRect b="0" l="0" r="0" t="0"/>
          <a:stretch/>
        </p:blipFill>
        <p:spPr>
          <a:xfrm>
            <a:off x="6512859" y="1562100"/>
            <a:ext cx="152400" cy="37338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2"/>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27" name="Google Shape;27;p3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0" name="Google Shape;30;p32"/>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
        <p:nvSpPr>
          <p:cNvPr id="32" name="Google Shape;32;p33"/>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3"/>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3 Pictures" showMasterSp="0">
  <p:cSld name="Title Slide with 3 Pictures">
    <p:spTree>
      <p:nvGrpSpPr>
        <p:cNvPr id="35" name="Shape 35"/>
        <p:cNvGrpSpPr/>
        <p:nvPr/>
      </p:nvGrpSpPr>
      <p:grpSpPr>
        <a:xfrm>
          <a:off x="0" y="0"/>
          <a:ext cx="0" cy="0"/>
          <a:chOff x="0" y="0"/>
          <a:chExt cx="0" cy="0"/>
        </a:xfrm>
      </p:grpSpPr>
      <p:pic>
        <p:nvPicPr>
          <p:cNvPr descr="TitlePageOverlay.png" id="36" name="Google Shape;36;p3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7" name="Google Shape;37;p34"/>
          <p:cNvSpPr txBox="1"/>
          <p:nvPr>
            <p:ph type="ctrTitle"/>
          </p:nvPr>
        </p:nvSpPr>
        <p:spPr>
          <a:xfrm>
            <a:off x="571500" y="2057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4"/>
          <p:cNvSpPr txBox="1"/>
          <p:nvPr>
            <p:ph idx="1" type="subTitle"/>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39" name="Google Shape;39;p3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42" name="Google Shape;42;p34"/>
          <p:cNvPicPr preferRelativeResize="0"/>
          <p:nvPr/>
        </p:nvPicPr>
        <p:blipFill rotWithShape="1">
          <a:blip r:embed="rId3">
            <a:alphaModFix/>
          </a:blip>
          <a:srcRect b="0" l="0" r="0" t="0"/>
          <a:stretch/>
        </p:blipFill>
        <p:spPr>
          <a:xfrm>
            <a:off x="2705100" y="4572000"/>
            <a:ext cx="3733800" cy="152400"/>
          </a:xfrm>
          <a:prstGeom prst="rect">
            <a:avLst/>
          </a:prstGeom>
          <a:noFill/>
          <a:ln>
            <a:noFill/>
          </a:ln>
          <a:effectLst>
            <a:outerShdw blurRad="25400" sx="101000" rotWithShape="0" algn="ctr" sy="101000">
              <a:srgbClr val="000000">
                <a:alpha val="40000"/>
              </a:srgbClr>
            </a:outerShdw>
          </a:effectLst>
        </p:spPr>
      </p:pic>
      <p:pic>
        <p:nvPicPr>
          <p:cNvPr descr="pictureStamp-Frame.png" id="43" name="Google Shape;43;p34"/>
          <p:cNvPicPr preferRelativeResize="0"/>
          <p:nvPr/>
        </p:nvPicPr>
        <p:blipFill rotWithShape="1">
          <a:blip r:embed="rId4">
            <a:alphaModFix/>
          </a:blip>
          <a:srcRect b="0" l="0" r="0" t="0"/>
          <a:stretch/>
        </p:blipFill>
        <p:spPr>
          <a:xfrm rot="-233340">
            <a:off x="5138374" y="599839"/>
            <a:ext cx="1610332" cy="2025115"/>
          </a:xfrm>
          <a:prstGeom prst="rect">
            <a:avLst/>
          </a:prstGeom>
          <a:noFill/>
          <a:ln>
            <a:noFill/>
          </a:ln>
        </p:spPr>
      </p:pic>
      <p:pic>
        <p:nvPicPr>
          <p:cNvPr descr="pictureStamp-Frame.png" id="44" name="Google Shape;44;p34"/>
          <p:cNvPicPr preferRelativeResize="0"/>
          <p:nvPr/>
        </p:nvPicPr>
        <p:blipFill rotWithShape="1">
          <a:blip r:embed="rId4">
            <a:alphaModFix/>
          </a:blip>
          <a:srcRect b="0" l="0" r="0" t="0"/>
          <a:stretch/>
        </p:blipFill>
        <p:spPr>
          <a:xfrm rot="-270224">
            <a:off x="2072772" y="555386"/>
            <a:ext cx="1610332" cy="2025115"/>
          </a:xfrm>
          <a:prstGeom prst="rect">
            <a:avLst/>
          </a:prstGeom>
          <a:noFill/>
          <a:ln>
            <a:noFill/>
          </a:ln>
        </p:spPr>
      </p:pic>
      <p:sp>
        <p:nvSpPr>
          <p:cNvPr id="45" name="Google Shape;45;p34"/>
          <p:cNvSpPr/>
          <p:nvPr>
            <p:ph idx="2" type="pic"/>
          </p:nvPr>
        </p:nvSpPr>
        <p:spPr>
          <a:xfrm rot="-345366">
            <a:off x="2256146" y="735839"/>
            <a:ext cx="1243584" cy="1664208"/>
          </a:xfrm>
          <a:prstGeom prst="rect">
            <a:avLst/>
          </a:prstGeom>
          <a:solidFill>
            <a:srgbClr val="ECECEC"/>
          </a:solidFill>
          <a:ln>
            <a:noFill/>
          </a:ln>
        </p:spPr>
      </p:sp>
      <p:sp>
        <p:nvSpPr>
          <p:cNvPr id="46" name="Google Shape;46;p34"/>
          <p:cNvSpPr/>
          <p:nvPr>
            <p:ph idx="3" type="pic"/>
          </p:nvPr>
        </p:nvSpPr>
        <p:spPr>
          <a:xfrm rot="-284352">
            <a:off x="5321748" y="780292"/>
            <a:ext cx="1243584" cy="1664208"/>
          </a:xfrm>
          <a:prstGeom prst="rect">
            <a:avLst/>
          </a:prstGeom>
          <a:solidFill>
            <a:srgbClr val="ECECEC"/>
          </a:solidFill>
          <a:ln>
            <a:noFill/>
          </a:ln>
        </p:spPr>
      </p:sp>
      <p:pic>
        <p:nvPicPr>
          <p:cNvPr descr="pictureStamp-Frame.png" id="47" name="Google Shape;47;p34"/>
          <p:cNvPicPr preferRelativeResize="0"/>
          <p:nvPr/>
        </p:nvPicPr>
        <p:blipFill rotWithShape="1">
          <a:blip r:embed="rId4">
            <a:alphaModFix/>
          </a:blip>
          <a:srcRect b="0" l="0" r="0" t="0"/>
          <a:stretch/>
        </p:blipFill>
        <p:spPr>
          <a:xfrm rot="151790">
            <a:off x="3591963" y="936015"/>
            <a:ext cx="1610332" cy="2025115"/>
          </a:xfrm>
          <a:prstGeom prst="rect">
            <a:avLst/>
          </a:prstGeom>
          <a:noFill/>
          <a:ln>
            <a:noFill/>
          </a:ln>
        </p:spPr>
      </p:pic>
      <p:sp>
        <p:nvSpPr>
          <p:cNvPr id="48" name="Google Shape;48;p34"/>
          <p:cNvSpPr/>
          <p:nvPr>
            <p:ph idx="4" type="pic"/>
          </p:nvPr>
        </p:nvSpPr>
        <p:spPr>
          <a:xfrm rot="100778">
            <a:off x="3775337" y="1116468"/>
            <a:ext cx="1243584" cy="1664208"/>
          </a:xfrm>
          <a:prstGeom prst="rect">
            <a:avLst/>
          </a:prstGeom>
          <a:solidFill>
            <a:srgbClr val="ECECEC"/>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35"/>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b="0" sz="56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5"/>
          <p:cNvSpPr txBox="1"/>
          <p:nvPr>
            <p:ph idx="1" type="body"/>
          </p:nvPr>
        </p:nvSpPr>
        <p:spPr>
          <a:xfrm>
            <a:off x="571500" y="3644153"/>
            <a:ext cx="8001000" cy="833718"/>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cap="none">
                <a:solidFill>
                  <a:schemeClr val="dk1"/>
                </a:solidFill>
              </a:defRPr>
            </a:lvl1pPr>
            <a:lvl2pPr indent="-228600" lvl="1" marL="914400" algn="l">
              <a:spcBef>
                <a:spcPts val="0"/>
              </a:spcBef>
              <a:spcAft>
                <a:spcPts val="0"/>
              </a:spcAft>
              <a:buSzPts val="1800"/>
              <a:buNone/>
              <a:defRPr sz="1800">
                <a:solidFill>
                  <a:srgbClr val="888888"/>
                </a:solidFill>
              </a:defRPr>
            </a:lvl2pPr>
            <a:lvl3pPr indent="-228600" lvl="2" marL="1371600" algn="l">
              <a:spcBef>
                <a:spcPts val="1000"/>
              </a:spcBef>
              <a:spcAft>
                <a:spcPts val="0"/>
              </a:spcAft>
              <a:buClr>
                <a:srgbClr val="888888"/>
              </a:buClr>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Clr>
                <a:srgbClr val="888888"/>
              </a:buClr>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600"/>
              </a:spcBef>
              <a:spcAft>
                <a:spcPts val="0"/>
              </a:spcAft>
              <a:buClr>
                <a:srgbClr val="888888"/>
              </a:buClr>
              <a:buSzPts val="1400"/>
              <a:buNone/>
              <a:defRPr sz="1400">
                <a:solidFill>
                  <a:srgbClr val="888888"/>
                </a:solidFill>
              </a:defRPr>
            </a:lvl7pPr>
            <a:lvl8pPr indent="-228600" lvl="7" marL="3657600" algn="l">
              <a:spcBef>
                <a:spcPts val="600"/>
              </a:spcBef>
              <a:spcAft>
                <a:spcPts val="0"/>
              </a:spcAft>
              <a:buSzPts val="1400"/>
              <a:buNone/>
              <a:defRPr sz="1400">
                <a:solidFill>
                  <a:srgbClr val="888888"/>
                </a:solidFill>
              </a:defRPr>
            </a:lvl8pPr>
            <a:lvl9pPr indent="-228600" lvl="8" marL="4114800" algn="l">
              <a:spcBef>
                <a:spcPts val="600"/>
              </a:spcBef>
              <a:spcAft>
                <a:spcPts val="600"/>
              </a:spcAft>
              <a:buClr>
                <a:srgbClr val="888888"/>
              </a:buClr>
              <a:buSzPts val="1400"/>
              <a:buNone/>
              <a:defRPr sz="1400">
                <a:solidFill>
                  <a:srgbClr val="888888"/>
                </a:solidFill>
              </a:defRPr>
            </a:lvl9pPr>
          </a:lstStyle>
          <a:p/>
        </p:txBody>
      </p:sp>
      <p:sp>
        <p:nvSpPr>
          <p:cNvPr id="52" name="Google Shape;52;p3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55" name="Google Shape;55;p35"/>
          <p:cNvPicPr preferRelativeResize="0"/>
          <p:nvPr/>
        </p:nvPicPr>
        <p:blipFill rotWithShape="1">
          <a:blip r:embed="rId2">
            <a:alphaModFix/>
          </a:blip>
          <a:srcRect b="0" l="0" r="0" t="0"/>
          <a:stretch/>
        </p:blipFill>
        <p:spPr>
          <a:xfrm>
            <a:off x="2705100" y="33528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3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6"/>
          <p:cNvSpPr txBox="1"/>
          <p:nvPr>
            <p:ph idx="1" type="body"/>
          </p:nvPr>
        </p:nvSpPr>
        <p:spPr>
          <a:xfrm>
            <a:off x="57150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59" name="Google Shape;59;p36"/>
          <p:cNvSpPr txBox="1"/>
          <p:nvPr>
            <p:ph idx="2" type="body"/>
          </p:nvPr>
        </p:nvSpPr>
        <p:spPr>
          <a:xfrm>
            <a:off x="482346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0" name="Google Shape;60;p3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63" name="Google Shape;63;p36"/>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3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5400"/>
              <a:buFont typeface="Lust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7"/>
          <p:cNvSpPr txBox="1"/>
          <p:nvPr>
            <p:ph idx="1" type="body"/>
          </p:nvPr>
        </p:nvSpPr>
        <p:spPr>
          <a:xfrm>
            <a:off x="57150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7" name="Google Shape;67;p37"/>
          <p:cNvSpPr txBox="1"/>
          <p:nvPr>
            <p:ph idx="2" type="body"/>
          </p:nvPr>
        </p:nvSpPr>
        <p:spPr>
          <a:xfrm>
            <a:off x="57150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8" name="Google Shape;68;p37"/>
          <p:cNvSpPr txBox="1"/>
          <p:nvPr>
            <p:ph idx="3" type="body"/>
          </p:nvPr>
        </p:nvSpPr>
        <p:spPr>
          <a:xfrm>
            <a:off x="482346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9" name="Google Shape;69;p37"/>
          <p:cNvSpPr txBox="1"/>
          <p:nvPr>
            <p:ph idx="4" type="body"/>
          </p:nvPr>
        </p:nvSpPr>
        <p:spPr>
          <a:xfrm>
            <a:off x="482346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70" name="Google Shape;70;p3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73" name="Google Shape;73;p37"/>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3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 name="Shape 79"/>
        <p:cNvGrpSpPr/>
        <p:nvPr/>
      </p:nvGrpSpPr>
      <p:grpSpPr>
        <a:xfrm>
          <a:off x="0" y="0"/>
          <a:ext cx="0" cy="0"/>
          <a:chOff x="0" y="0"/>
          <a:chExt cx="0" cy="0"/>
        </a:xfrm>
      </p:grpSpPr>
      <p:sp>
        <p:nvSpPr>
          <p:cNvPr id="80" name="Google Shape;80;p39"/>
          <p:cNvSpPr txBox="1"/>
          <p:nvPr>
            <p:ph type="title"/>
          </p:nvPr>
        </p:nvSpPr>
        <p:spPr>
          <a:xfrm>
            <a:off x="596153" y="443752"/>
            <a:ext cx="3749040" cy="170777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9"/>
          <p:cNvSpPr txBox="1"/>
          <p:nvPr>
            <p:ph idx="1" type="body"/>
          </p:nvPr>
        </p:nvSpPr>
        <p:spPr>
          <a:xfrm>
            <a:off x="4827494" y="430306"/>
            <a:ext cx="3749040" cy="5608544"/>
          </a:xfrm>
          <a:prstGeom prst="rect">
            <a:avLst/>
          </a:prstGeom>
          <a:noFill/>
          <a:ln>
            <a:noFill/>
          </a:ln>
        </p:spPr>
        <p:txBody>
          <a:bodyPr anchorCtr="0" anchor="t" bIns="45700" lIns="91425" spcFirstLastPara="1" rIns="91425" wrap="square" tIns="45700">
            <a:normAutofit/>
          </a:bodyPr>
          <a:lstStyle>
            <a:lvl1pPr indent="-381000" lvl="0" marL="457200" algn="l">
              <a:spcBef>
                <a:spcPts val="0"/>
              </a:spcBef>
              <a:spcAft>
                <a:spcPts val="0"/>
              </a:spcAft>
              <a:buClr>
                <a:schemeClr val="dk1"/>
              </a:buClr>
              <a:buSzPts val="2400"/>
              <a:buChar char="🟇"/>
              <a:defRPr sz="2400"/>
            </a:lvl1pPr>
            <a:lvl2pPr indent="-368300" lvl="1" marL="914400" algn="l">
              <a:spcBef>
                <a:spcPts val="2000"/>
              </a:spcBef>
              <a:spcAft>
                <a:spcPts val="0"/>
              </a:spcAft>
              <a:buSzPts val="2200"/>
              <a:buChar char="🟇"/>
              <a:defRPr sz="2200"/>
            </a:lvl2pPr>
            <a:lvl3pPr indent="-355600" lvl="2" marL="1371600" algn="l">
              <a:spcBef>
                <a:spcPts val="1000"/>
              </a:spcBef>
              <a:spcAft>
                <a:spcPts val="0"/>
              </a:spcAft>
              <a:buClr>
                <a:schemeClr val="dk1"/>
              </a:buClr>
              <a:buSzPts val="2000"/>
              <a:buChar char="🟇"/>
              <a:defRPr sz="20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55600" lvl="5" marL="2743200" algn="l">
              <a:spcBef>
                <a:spcPts val="1000"/>
              </a:spcBef>
              <a:spcAft>
                <a:spcPts val="0"/>
              </a:spcAft>
              <a:buSzPts val="2000"/>
              <a:buChar char="🟇"/>
              <a:defRPr sz="2000"/>
            </a:lvl6pPr>
            <a:lvl7pPr indent="-355600" lvl="6" marL="3200400" algn="l">
              <a:spcBef>
                <a:spcPts val="600"/>
              </a:spcBef>
              <a:spcAft>
                <a:spcPts val="0"/>
              </a:spcAft>
              <a:buClr>
                <a:schemeClr val="dk1"/>
              </a:buClr>
              <a:buSzPts val="2000"/>
              <a:buChar char="🟇"/>
              <a:defRPr sz="2000"/>
            </a:lvl7pPr>
            <a:lvl8pPr indent="-355600" lvl="7" marL="3657600" algn="l">
              <a:spcBef>
                <a:spcPts val="600"/>
              </a:spcBef>
              <a:spcAft>
                <a:spcPts val="0"/>
              </a:spcAft>
              <a:buSzPts val="2000"/>
              <a:buChar char="🟇"/>
              <a:defRPr sz="2000"/>
            </a:lvl8pPr>
            <a:lvl9pPr indent="-355600" lvl="8" marL="4114800" algn="l">
              <a:spcBef>
                <a:spcPts val="600"/>
              </a:spcBef>
              <a:spcAft>
                <a:spcPts val="600"/>
              </a:spcAft>
              <a:buClr>
                <a:schemeClr val="dk1"/>
              </a:buClr>
              <a:buSzPts val="2000"/>
              <a:buChar char="🟇"/>
              <a:defRPr sz="2000"/>
            </a:lvl9pPr>
          </a:lstStyle>
          <a:p/>
        </p:txBody>
      </p:sp>
      <p:sp>
        <p:nvSpPr>
          <p:cNvPr id="82" name="Google Shape;82;p39"/>
          <p:cNvSpPr txBox="1"/>
          <p:nvPr>
            <p:ph idx="2" type="body"/>
          </p:nvPr>
        </p:nvSpPr>
        <p:spPr>
          <a:xfrm>
            <a:off x="596153" y="2554940"/>
            <a:ext cx="3749040" cy="3146613"/>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83" name="Google Shape;83;p39"/>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9"/>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86" name="Google Shape;86;p39"/>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F8E"/>
            </a:gs>
            <a:gs pos="40000">
              <a:srgbClr val="FFF19F"/>
            </a:gs>
            <a:gs pos="100000">
              <a:srgbClr val="A06F00"/>
            </a:gs>
          </a:gsLst>
          <a:path path="circle">
            <a:fillToRect b="50%" l="50%" r="50%" t="50%"/>
          </a:path>
          <a:tileRect/>
        </a:gradFill>
      </p:bgPr>
    </p:bg>
    <p:spTree>
      <p:nvGrpSpPr>
        <p:cNvPr id="9" name="Shape 9"/>
        <p:cNvGrpSpPr/>
        <p:nvPr/>
      </p:nvGrpSpPr>
      <p:grpSpPr>
        <a:xfrm>
          <a:off x="0" y="0"/>
          <a:ext cx="0" cy="0"/>
          <a:chOff x="0" y="0"/>
          <a:chExt cx="0" cy="0"/>
        </a:xfrm>
      </p:grpSpPr>
      <p:pic>
        <p:nvPicPr>
          <p:cNvPr descr="TextPageOverlay.png" id="10" name="Google Shape;10;p30"/>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3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2" name="Google Shape;12;p3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0"/>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1pPr>
            <a:lvl2pPr indent="-368300" lvl="1" marL="914400"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indent="-355600" lvl="2" marL="1371600"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4" name="Google Shape;14;p3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5" name="Google Shape;15;p3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2"/>
                </a:solidFill>
                <a:latin typeface="Lustria"/>
                <a:ea typeface="Lustria"/>
                <a:cs typeface="Lustria"/>
                <a:sym typeface="Lustria"/>
              </a:defRPr>
            </a:lvl1pPr>
            <a:lvl2pPr indent="0" lvl="1" marL="0" marR="0" rtl="0" algn="ctr">
              <a:spcBef>
                <a:spcPts val="0"/>
              </a:spcBef>
              <a:buNone/>
              <a:defRPr b="0" i="0" sz="1200" u="none" cap="none" strike="noStrike">
                <a:solidFill>
                  <a:schemeClr val="lt2"/>
                </a:solidFill>
                <a:latin typeface="Lustria"/>
                <a:ea typeface="Lustria"/>
                <a:cs typeface="Lustria"/>
                <a:sym typeface="Lustria"/>
              </a:defRPr>
            </a:lvl2pPr>
            <a:lvl3pPr indent="0" lvl="2" marL="0" marR="0" rtl="0" algn="ctr">
              <a:spcBef>
                <a:spcPts val="0"/>
              </a:spcBef>
              <a:buNone/>
              <a:defRPr b="0" i="0" sz="1200" u="none" cap="none" strike="noStrike">
                <a:solidFill>
                  <a:schemeClr val="lt2"/>
                </a:solidFill>
                <a:latin typeface="Lustria"/>
                <a:ea typeface="Lustria"/>
                <a:cs typeface="Lustria"/>
                <a:sym typeface="Lustria"/>
              </a:defRPr>
            </a:lvl3pPr>
            <a:lvl4pPr indent="0" lvl="3" marL="0" marR="0" rtl="0" algn="ctr">
              <a:spcBef>
                <a:spcPts val="0"/>
              </a:spcBef>
              <a:buNone/>
              <a:defRPr b="0" i="0" sz="1200" u="none" cap="none" strike="noStrike">
                <a:solidFill>
                  <a:schemeClr val="lt2"/>
                </a:solidFill>
                <a:latin typeface="Lustria"/>
                <a:ea typeface="Lustria"/>
                <a:cs typeface="Lustria"/>
                <a:sym typeface="Lustria"/>
              </a:defRPr>
            </a:lvl4pPr>
            <a:lvl5pPr indent="0" lvl="4" marL="0" marR="0" rtl="0" algn="ctr">
              <a:spcBef>
                <a:spcPts val="0"/>
              </a:spcBef>
              <a:buNone/>
              <a:defRPr b="0" i="0" sz="1200" u="none" cap="none" strike="noStrike">
                <a:solidFill>
                  <a:schemeClr val="lt2"/>
                </a:solidFill>
                <a:latin typeface="Lustria"/>
                <a:ea typeface="Lustria"/>
                <a:cs typeface="Lustria"/>
                <a:sym typeface="Lustria"/>
              </a:defRPr>
            </a:lvl5pPr>
            <a:lvl6pPr indent="0" lvl="5" marL="0" marR="0" rtl="0" algn="ctr">
              <a:spcBef>
                <a:spcPts val="0"/>
              </a:spcBef>
              <a:buNone/>
              <a:defRPr b="0" i="0" sz="1200" u="none" cap="none" strike="noStrike">
                <a:solidFill>
                  <a:schemeClr val="lt2"/>
                </a:solidFill>
                <a:latin typeface="Lustria"/>
                <a:ea typeface="Lustria"/>
                <a:cs typeface="Lustria"/>
                <a:sym typeface="Lustria"/>
              </a:defRPr>
            </a:lvl6pPr>
            <a:lvl7pPr indent="0" lvl="6" marL="0" marR="0" rtl="0" algn="ctr">
              <a:spcBef>
                <a:spcPts val="0"/>
              </a:spcBef>
              <a:buNone/>
              <a:defRPr b="0" i="0" sz="1200" u="none" cap="none" strike="noStrike">
                <a:solidFill>
                  <a:schemeClr val="lt2"/>
                </a:solidFill>
                <a:latin typeface="Lustria"/>
                <a:ea typeface="Lustria"/>
                <a:cs typeface="Lustria"/>
                <a:sym typeface="Lustria"/>
              </a:defRPr>
            </a:lvl7pPr>
            <a:lvl8pPr indent="0" lvl="7" marL="0" marR="0" rtl="0" algn="ctr">
              <a:spcBef>
                <a:spcPts val="0"/>
              </a:spcBef>
              <a:buNone/>
              <a:defRPr b="0" i="0" sz="1200" u="none" cap="none" strike="noStrike">
                <a:solidFill>
                  <a:schemeClr val="lt2"/>
                </a:solidFill>
                <a:latin typeface="Lustria"/>
                <a:ea typeface="Lustria"/>
                <a:cs typeface="Lustria"/>
                <a:sym typeface="Lustria"/>
              </a:defRPr>
            </a:lvl8pPr>
            <a:lvl9pPr indent="0" lvl="8" marL="0" marR="0" rtl="0" algn="ctr">
              <a:spcBef>
                <a:spcPts val="0"/>
              </a:spcBef>
              <a:buNone/>
              <a:defRPr b="0" i="0" sz="1200" u="none" cap="none" strike="noStrike">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hristi@drchristinahibbert.com" TargetMode="External"/><Relationship Id="rId4" Type="http://schemas.openxmlformats.org/officeDocument/2006/relationships/hyperlink" Target="http://www.drchristinahibbert.com" TargetMode="External"/><Relationship Id="rId5" Type="http://schemas.openxmlformats.org/officeDocument/2006/relationships/hyperlink" Target="http://www.likeawateredgarde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lds.org/ensign/2015/10/joseph-the-seer?lang=eng%23footnote21-12460_000_00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mormon.org/beliefs/jesus-chris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josephsmithpapers.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churchofjesuschrist.org/study/ensign/2005/08/a-testimony-vibrant-and-true?lang=eng&amp;para=p28#p2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The Book of Mormon</a:t>
            </a:r>
            <a:br>
              <a:rPr lang="en-US"/>
            </a:br>
            <a:r>
              <a:rPr i="1" lang="en-US"/>
              <a:t>Another Testament of </a:t>
            </a:r>
            <a:br>
              <a:rPr i="1" lang="en-US"/>
            </a:br>
            <a:r>
              <a:rPr i="1" lang="en-US"/>
              <a:t>Jesus Christ</a:t>
            </a:r>
            <a:endParaRPr i="1"/>
          </a:p>
        </p:txBody>
      </p:sp>
      <p:sp>
        <p:nvSpPr>
          <p:cNvPr id="160" name="Google Shape;160;p1"/>
          <p:cNvSpPr txBox="1"/>
          <p:nvPr>
            <p:ph idx="1" type="subTitle"/>
          </p:nvPr>
        </p:nvSpPr>
        <p:spPr>
          <a:xfrm>
            <a:off x="571500" y="4419600"/>
            <a:ext cx="8001000" cy="23133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spcBef>
                <a:spcPts val="0"/>
              </a:spcBef>
              <a:spcAft>
                <a:spcPts val="0"/>
              </a:spcAft>
              <a:buClr>
                <a:schemeClr val="dk1"/>
              </a:buClr>
              <a:buSzPct val="100000"/>
              <a:buNone/>
            </a:pPr>
            <a:r>
              <a:t/>
            </a:r>
            <a:endParaRPr/>
          </a:p>
          <a:p>
            <a:pPr indent="0" lvl="0" marL="0" rtl="0" algn="ctr">
              <a:spcBef>
                <a:spcPts val="0"/>
              </a:spcBef>
              <a:spcAft>
                <a:spcPts val="0"/>
              </a:spcAft>
              <a:buClr>
                <a:schemeClr val="dk1"/>
              </a:buClr>
              <a:buSzPct val="90291"/>
              <a:buNone/>
            </a:pPr>
            <a:r>
              <a:rPr b="1" lang="en-US" sz="2658"/>
              <a:t>Lesson 1: Introduction</a:t>
            </a:r>
            <a:endParaRPr sz="2658"/>
          </a:p>
          <a:p>
            <a:pPr indent="0" lvl="0" marL="0" rtl="0" algn="ctr">
              <a:spcBef>
                <a:spcPts val="0"/>
              </a:spcBef>
              <a:spcAft>
                <a:spcPts val="0"/>
              </a:spcAft>
              <a:buClr>
                <a:schemeClr val="dk1"/>
              </a:buClr>
              <a:buSzPct val="90291"/>
              <a:buNone/>
            </a:pPr>
            <a:r>
              <a:rPr lang="en-US" sz="2658"/>
              <a:t>“The What, How, &amp; Why of the Book of Mormon”</a:t>
            </a:r>
            <a:endParaRPr sz="2658"/>
          </a:p>
          <a:p>
            <a:pPr indent="0" lvl="0" marL="0" rtl="0" algn="ctr">
              <a:spcBef>
                <a:spcPts val="0"/>
              </a:spcBef>
              <a:spcAft>
                <a:spcPts val="0"/>
              </a:spcAft>
              <a:buClr>
                <a:schemeClr val="dk1"/>
              </a:buClr>
              <a:buSzPct val="100000"/>
              <a:buNone/>
            </a:pPr>
            <a:r>
              <a:t/>
            </a:r>
            <a:endParaRPr/>
          </a:p>
          <a:p>
            <a:pPr indent="0" lvl="0" marL="0" rtl="0" algn="ctr">
              <a:spcBef>
                <a:spcPts val="0"/>
              </a:spcBef>
              <a:spcAft>
                <a:spcPts val="0"/>
              </a:spcAft>
              <a:buClr>
                <a:schemeClr val="dk1"/>
              </a:buClr>
              <a:buSzPct val="100000"/>
              <a:buNone/>
            </a:pPr>
            <a:r>
              <a:rPr i="1" lang="en-US"/>
              <a:t>Christina G. Hibbert</a:t>
            </a:r>
            <a:endParaRPr/>
          </a:p>
          <a:p>
            <a:pPr indent="0" lvl="0" marL="0" rtl="0" algn="ctr">
              <a:spcBef>
                <a:spcPts val="0"/>
              </a:spcBef>
              <a:spcAft>
                <a:spcPts val="0"/>
              </a:spcAft>
              <a:buClr>
                <a:schemeClr val="dk1"/>
              </a:buClr>
              <a:buSzPct val="100000"/>
              <a:buNone/>
            </a:pPr>
            <a:r>
              <a:rPr i="1" lang="en-US" u="sng">
                <a:solidFill>
                  <a:schemeClr val="hlink"/>
                </a:solidFill>
                <a:hlinkClick r:id="rId3"/>
              </a:rPr>
              <a:t>christi@drchristinahibbert.com</a:t>
            </a:r>
            <a:endParaRPr i="1"/>
          </a:p>
          <a:p>
            <a:pPr indent="0" lvl="0" marL="0" rtl="0" algn="ctr">
              <a:spcBef>
                <a:spcPts val="0"/>
              </a:spcBef>
              <a:spcAft>
                <a:spcPts val="0"/>
              </a:spcAft>
              <a:buClr>
                <a:schemeClr val="dk1"/>
              </a:buClr>
              <a:buSzPct val="100000"/>
              <a:buNone/>
            </a:pPr>
            <a:r>
              <a:rPr i="1" lang="en-US" u="sng">
                <a:solidFill>
                  <a:schemeClr val="hlink"/>
                </a:solidFill>
                <a:hlinkClick r:id="rId4"/>
              </a:rPr>
              <a:t>www.DrChristinaHibbert.com</a:t>
            </a:r>
            <a:endParaRPr i="1"/>
          </a:p>
          <a:p>
            <a:pPr indent="0" lvl="0" marL="0" rtl="0" algn="ctr">
              <a:spcBef>
                <a:spcPts val="0"/>
              </a:spcBef>
              <a:spcAft>
                <a:spcPts val="0"/>
              </a:spcAft>
              <a:buClr>
                <a:schemeClr val="dk1"/>
              </a:buClr>
              <a:buSzPct val="100000"/>
              <a:buNone/>
            </a:pPr>
            <a:r>
              <a:rPr i="1" lang="en-US" u="sng">
                <a:solidFill>
                  <a:schemeClr val="hlink"/>
                </a:solidFill>
                <a:hlinkClick r:id="rId5"/>
              </a:rPr>
              <a:t>www.LikeAWateredGarden.com</a:t>
            </a:r>
            <a:endParaRPr i="1"/>
          </a:p>
          <a:p>
            <a:pPr indent="0" lvl="0" marL="0" rtl="0" algn="ctr">
              <a:spcBef>
                <a:spcPts val="0"/>
              </a:spcBef>
              <a:spcAft>
                <a:spcPts val="0"/>
              </a:spcAft>
              <a:buClr>
                <a:schemeClr val="dk1"/>
              </a:buClr>
              <a:buSzPct val="100000"/>
              <a:buNone/>
            </a:pPr>
            <a:r>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Book of Mormon Comes Forth…</a:t>
            </a:r>
            <a:endParaRPr/>
          </a:p>
        </p:txBody>
      </p:sp>
      <p:pic>
        <p:nvPicPr>
          <p:cNvPr descr="https://litreactor.com/sites/default/files/imagecache/header/images/news/201206/headers/book-of-mormon.jpg" id="222" name="Google Shape;222;p9"/>
          <p:cNvPicPr preferRelativeResize="0"/>
          <p:nvPr>
            <p:ph idx="1" type="body"/>
          </p:nvPr>
        </p:nvPicPr>
        <p:blipFill rotWithShape="1">
          <a:blip r:embed="rId3">
            <a:alphaModFix/>
          </a:blip>
          <a:srcRect b="1586" l="0" r="0" t="1586"/>
          <a:stretch/>
        </p:blipFill>
        <p:spPr>
          <a:xfrm>
            <a:off x="571500" y="1905000"/>
            <a:ext cx="8001000" cy="411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Bro. Terryl Givens</a:t>
            </a:r>
            <a:endParaRPr/>
          </a:p>
        </p:txBody>
      </p:sp>
      <p:sp>
        <p:nvSpPr>
          <p:cNvPr id="228" name="Google Shape;228;p10"/>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rgbClr val="000000"/>
              </a:buClr>
              <a:buSzPct val="100000"/>
              <a:buNone/>
            </a:pPr>
            <a:r>
              <a:rPr b="1" lang="en-US">
                <a:solidFill>
                  <a:srgbClr val="000000"/>
                </a:solidFill>
              </a:rPr>
              <a:t>Joseph Smith provides an example of doubt honestly acknowledged, honestly engaged, and powerfully profitable. He tells us that even after a heavenly vision, even after being told by Jesus Christ that his sins were forgiven, he again fell into doubt about his spiritual standing before the Lord. </a:t>
            </a:r>
            <a:endParaRPr/>
          </a:p>
          <a:p>
            <a:pPr indent="0" lvl="0" marL="0" rtl="0" algn="l">
              <a:spcBef>
                <a:spcPts val="2000"/>
              </a:spcBef>
              <a:spcAft>
                <a:spcPts val="0"/>
              </a:spcAft>
              <a:buClr>
                <a:srgbClr val="000000"/>
              </a:buClr>
              <a:buSzPct val="100000"/>
              <a:buNone/>
            </a:pPr>
            <a:r>
              <a:rPr b="1" lang="en-US">
                <a:solidFill>
                  <a:srgbClr val="000000"/>
                </a:solidFill>
              </a:rPr>
              <a:t>He sought assurance and clarity, and the result was an angelic visitation, a divine commission, and the start of his prophetic career (which he dated to Moroni, not the First Vision). </a:t>
            </a:r>
            <a:endParaRPr/>
          </a:p>
          <a:p>
            <a:pPr indent="0" lvl="0" marL="0" rtl="0" algn="l">
              <a:spcBef>
                <a:spcPts val="2000"/>
              </a:spcBef>
              <a:spcAft>
                <a:spcPts val="0"/>
              </a:spcAft>
              <a:buClr>
                <a:srgbClr val="000000"/>
              </a:buClr>
              <a:buSzPct val="100000"/>
              <a:buNone/>
            </a:pPr>
            <a:r>
              <a:rPr b="1" lang="en-US">
                <a:solidFill>
                  <a:srgbClr val="000000"/>
                </a:solidFill>
              </a:rPr>
              <a:t>Imagine the trajectory of the restoration, if someone had told young Joseph—stop worrying and asking questions. </a:t>
            </a:r>
            <a:endParaRPr/>
          </a:p>
          <a:p>
            <a:pPr indent="-316230" lvl="0" marL="457200" rtl="0" algn="l">
              <a:spcBef>
                <a:spcPts val="2000"/>
              </a:spcBef>
              <a:spcAft>
                <a:spcPts val="0"/>
              </a:spcAft>
              <a:buClr>
                <a:schemeClr val="dk1"/>
              </a:buClr>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Boyd K. Packer</a:t>
            </a:r>
            <a:endParaRPr/>
          </a:p>
        </p:txBody>
      </p:sp>
      <p:sp>
        <p:nvSpPr>
          <p:cNvPr id="234" name="Google Shape;234;p11"/>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600"/>
              <a:buNone/>
            </a:pPr>
            <a:r>
              <a:rPr lang="en-US" sz="3600"/>
              <a:t>“Perhaps no other book has been denounced so vigorously by those who have never read it as </a:t>
            </a:r>
            <a:endParaRPr/>
          </a:p>
          <a:p>
            <a:pPr indent="0" lvl="0" marL="0" rtl="0" algn="ctr">
              <a:spcBef>
                <a:spcPts val="2000"/>
              </a:spcBef>
              <a:spcAft>
                <a:spcPts val="0"/>
              </a:spcAft>
              <a:buClr>
                <a:schemeClr val="dk1"/>
              </a:buClr>
              <a:buSzPts val="3600"/>
              <a:buNone/>
            </a:pPr>
            <a:r>
              <a:rPr lang="en-US" sz="3600"/>
              <a:t>The Book of Mormon.”</a:t>
            </a:r>
            <a:endParaRPr/>
          </a:p>
          <a:p>
            <a:pPr indent="0" lvl="0" marL="0" rtl="0" algn="ctr">
              <a:spcBef>
                <a:spcPts val="2000"/>
              </a:spcBef>
              <a:spcAft>
                <a:spcPts val="0"/>
              </a:spcAft>
              <a:buClr>
                <a:schemeClr val="dk1"/>
              </a:buClr>
              <a:buSzPts val="1600"/>
              <a:buNone/>
            </a:pPr>
            <a:r>
              <a:rPr i="1" lang="en-US" sz="1600"/>
              <a:t>(Ensign, May 1986, p. 59)</a:t>
            </a:r>
            <a:endParaRPr i="1"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Parley Pratt</a:t>
            </a:r>
            <a:endParaRPr/>
          </a:p>
        </p:txBody>
      </p:sp>
      <p:sp>
        <p:nvSpPr>
          <p:cNvPr id="240" name="Google Shape;240;p12"/>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spcBef>
                <a:spcPts val="0"/>
              </a:spcBef>
              <a:spcAft>
                <a:spcPts val="0"/>
              </a:spcAft>
              <a:buClr>
                <a:srgbClr val="002060"/>
              </a:buClr>
              <a:buSzPct val="100000"/>
              <a:buChar char="🟇"/>
            </a:pPr>
            <a:r>
              <a:rPr b="1" lang="en-US">
                <a:solidFill>
                  <a:srgbClr val="002060"/>
                </a:solidFill>
              </a:rPr>
              <a:t>At a meeting on June 28, 1874…Elder Pratt told his audience about being “present many times” when Joseph Smith “was translating the New Testament.” Seeing no interpretive instruments in use during the translation process, he wondered why Joseph “did not use the Urim and Thummim, as in translating the Book of Mormon.”</a:t>
            </a:r>
            <a:endParaRPr/>
          </a:p>
          <a:p>
            <a:pPr indent="-457200" lvl="0" marL="457200" rtl="0" algn="l">
              <a:spcBef>
                <a:spcPts val="2000"/>
              </a:spcBef>
              <a:spcAft>
                <a:spcPts val="0"/>
              </a:spcAft>
              <a:buClr>
                <a:srgbClr val="002060"/>
              </a:buClr>
              <a:buSzPct val="100000"/>
              <a:buChar char="🟇"/>
            </a:pPr>
            <a:r>
              <a:rPr b="1" lang="en-US">
                <a:solidFill>
                  <a:srgbClr val="002060"/>
                </a:solidFill>
              </a:rPr>
              <a:t>As Elder Pratt watched the Prophet translate, “Joseph, as if he read his thoughts, looked up and explained that the Lord gave him the Urim and Thummim when he was inexperienced in the Spirit of inspiration. But now he had advanced so far that he understood the operations of that Spirit, and did not need the assistance of that instrument.”</a:t>
            </a:r>
            <a:r>
              <a:rPr b="1" baseline="30000" lang="en-US" u="sng">
                <a:solidFill>
                  <a:srgbClr val="002060"/>
                </a:solidFill>
                <a:hlinkClick r:id="rId3">
                  <a:extLst>
                    <a:ext uri="{A12FA001-AC4F-418D-AE19-62706E023703}">
                      <ahyp:hlinkClr val="tx"/>
                    </a:ext>
                  </a:extLst>
                </a:hlinkClick>
              </a:rPr>
              <a:t>21</a:t>
            </a:r>
            <a:endParaRPr b="1">
              <a:solidFill>
                <a:srgbClr val="002060"/>
              </a:solidFill>
            </a:endParaRPr>
          </a:p>
          <a:p>
            <a:pPr indent="-316230" lvl="0" marL="457200" rtl="0" algn="l">
              <a:spcBef>
                <a:spcPts val="2000"/>
              </a:spcBef>
              <a:spcAft>
                <a:spcPts val="0"/>
              </a:spcAft>
              <a:buClr>
                <a:schemeClr val="dk1"/>
              </a:buClr>
              <a:buSzPct val="100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Emma Smith </a:t>
            </a:r>
            <a:br>
              <a:rPr lang="en-US" sz="1200"/>
            </a:br>
            <a:r>
              <a:rPr i="1" lang="en-US" sz="1400"/>
              <a:t>Last Testimony of Sister Emma," The Saints' Herald 26 (Oct 1879): 289-90</a:t>
            </a:r>
            <a:endParaRPr sz="1400"/>
          </a:p>
        </p:txBody>
      </p:sp>
      <p:sp>
        <p:nvSpPr>
          <p:cNvPr id="247" name="Google Shape;247;p13"/>
          <p:cNvSpPr txBox="1"/>
          <p:nvPr>
            <p:ph idx="1" type="body"/>
          </p:nvPr>
        </p:nvSpPr>
        <p:spPr>
          <a:xfrm>
            <a:off x="321733" y="1417638"/>
            <a:ext cx="8568267" cy="6049962"/>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spcBef>
                <a:spcPts val="0"/>
              </a:spcBef>
              <a:spcAft>
                <a:spcPts val="0"/>
              </a:spcAft>
              <a:buClr>
                <a:schemeClr val="dk1"/>
              </a:buClr>
              <a:buSzPct val="100000"/>
              <a:buNone/>
            </a:pPr>
            <a:r>
              <a:rPr i="1" lang="en-US" sz="3600"/>
              <a:t>Question.</a:t>
            </a:r>
            <a:r>
              <a:rPr lang="en-US" sz="3600"/>
              <a:t> What of the truth of Mormonism? </a:t>
            </a:r>
            <a:r>
              <a:rPr i="1" lang="en-US" sz="3600"/>
              <a:t>Answer.</a:t>
            </a:r>
            <a:r>
              <a:rPr lang="en-US" sz="3600"/>
              <a:t> I know Mormonism to be the truth; and believe the Church to have been established by divine direction. I have complete faith in it. In writing for your father I frequently wrote day after day, often sitting at the table close by him, he sitting with his face buried in his hat, with the stone in it, and dictating hour after hour with nothing between us.</a:t>
            </a:r>
            <a:endParaRPr/>
          </a:p>
          <a:p>
            <a:pPr indent="0" lvl="0" marL="0" rtl="0" algn="l">
              <a:spcBef>
                <a:spcPts val="2000"/>
              </a:spcBef>
              <a:spcAft>
                <a:spcPts val="0"/>
              </a:spcAft>
              <a:buClr>
                <a:schemeClr val="dk1"/>
              </a:buClr>
              <a:buSzPct val="100000"/>
              <a:buNone/>
            </a:pPr>
            <a:r>
              <a:rPr i="1" lang="en-US" sz="3600"/>
              <a:t>Question.</a:t>
            </a:r>
            <a:r>
              <a:rPr lang="en-US" sz="3600"/>
              <a:t> Had he not a book or manuscript from which he read, or dictated to you? </a:t>
            </a:r>
            <a:r>
              <a:rPr i="1" lang="en-US" sz="3600"/>
              <a:t>Answer.</a:t>
            </a:r>
            <a:r>
              <a:rPr lang="en-US" sz="3600"/>
              <a:t> He had neither manuscript nor book to read from.</a:t>
            </a:r>
            <a:endParaRPr/>
          </a:p>
          <a:p>
            <a:pPr indent="0" lvl="0" marL="0" rtl="0" algn="l">
              <a:spcBef>
                <a:spcPts val="2000"/>
              </a:spcBef>
              <a:spcAft>
                <a:spcPts val="0"/>
              </a:spcAft>
              <a:buClr>
                <a:schemeClr val="dk1"/>
              </a:buClr>
              <a:buSzPct val="100000"/>
              <a:buNone/>
            </a:pPr>
            <a:r>
              <a:rPr i="1" lang="en-US" sz="3600"/>
              <a:t>Question.</a:t>
            </a:r>
            <a:r>
              <a:rPr lang="en-US" sz="3600"/>
              <a:t> Could he not have had, and you not know it? </a:t>
            </a:r>
            <a:r>
              <a:rPr i="1" lang="en-US" sz="3600"/>
              <a:t>Answer.</a:t>
            </a:r>
            <a:r>
              <a:rPr lang="en-US" sz="3600"/>
              <a:t> If he had had anything of the kind he could not have concealed it from me.</a:t>
            </a:r>
            <a:endParaRPr/>
          </a:p>
          <a:p>
            <a:pPr indent="0" lvl="0" marL="0" rtl="0" algn="l">
              <a:spcBef>
                <a:spcPts val="2000"/>
              </a:spcBef>
              <a:spcAft>
                <a:spcPts val="0"/>
              </a:spcAft>
              <a:buClr>
                <a:schemeClr val="dk1"/>
              </a:buClr>
              <a:buSzPct val="100000"/>
              <a:buNone/>
            </a:pPr>
            <a:r>
              <a:rPr i="1" lang="en-US" sz="3600"/>
              <a:t>Question.</a:t>
            </a:r>
            <a:r>
              <a:rPr lang="en-US" sz="3600"/>
              <a:t> Are you sure that he had the plates at the time you were writing for him? </a:t>
            </a:r>
            <a:r>
              <a:rPr i="1" lang="en-US" sz="3600"/>
              <a:t>Answer.</a:t>
            </a:r>
            <a:r>
              <a:rPr lang="en-US" sz="3600"/>
              <a:t> The plates often lay on the table without any attempt at concealment, wrapped in a small linen tablecloth, which I had given him to fold them in. I once felt of the plates, as they thus lay on the table, tracing their outline and shape. They seemed to be pliable like thick paper, and would rustle with a metallic sound when the edges were moved by the thumb, as one does sometimes thumb the edges of a book.</a:t>
            </a:r>
            <a:endParaRPr/>
          </a:p>
          <a:p>
            <a:pPr indent="0" lvl="0" marL="0" rtl="0" algn="l">
              <a:spcBef>
                <a:spcPts val="2000"/>
              </a:spcBef>
              <a:spcAft>
                <a:spcPts val="0"/>
              </a:spcAft>
              <a:buClr>
                <a:schemeClr val="dk1"/>
              </a:buClr>
              <a:buSzPct val="100000"/>
              <a:buNone/>
            </a:pPr>
            <a:r>
              <a:rPr i="1" lang="en-US" sz="3600"/>
              <a:t>Question.</a:t>
            </a:r>
            <a:r>
              <a:rPr lang="en-US" sz="3600"/>
              <a:t> Could not father have dictated the Book of Mormon to you, Oliver Cowdery and the others who wrote for him, after having first written it, or having first read it out of some book? </a:t>
            </a:r>
            <a:r>
              <a:rPr i="1" lang="en-US" sz="3600"/>
              <a:t>Answer.</a:t>
            </a:r>
            <a:r>
              <a:rPr lang="en-US" sz="3600"/>
              <a:t> </a:t>
            </a:r>
            <a:r>
              <a:rPr i="1" lang="en-US" sz="3600"/>
              <a:t>Joseph Smith could neither write nor dictate a coherent and well-worded letter, let alone dictate a book like the Book of Mormon. And, though I was an active participant in the scenes that transpired, and was present during the translation of the plates, and had cognizance of things as they transpired, it is marvelous to me, "a marvel and a wonder," as much so as to anyone else.</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t/>
            </a:r>
            <a:endParaRPr/>
          </a:p>
        </p:txBody>
      </p:sp>
      <p:pic>
        <p:nvPicPr>
          <p:cNvPr descr="joseph-smith-translating-mormon-parson-153741-gallery.jpg" id="254" name="Google Shape;254;p14"/>
          <p:cNvPicPr preferRelativeResize="0"/>
          <p:nvPr>
            <p:ph idx="1" type="body"/>
          </p:nvPr>
        </p:nvPicPr>
        <p:blipFill rotWithShape="1">
          <a:blip r:embed="rId3">
            <a:alphaModFix/>
          </a:blip>
          <a:srcRect b="0" l="-64666" r="-64666" t="0"/>
          <a:stretch/>
        </p:blipFill>
        <p:spPr>
          <a:xfrm>
            <a:off x="571500" y="1905000"/>
            <a:ext cx="8001000" cy="4114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Hugh Nibley</a:t>
            </a:r>
            <a:endParaRPr/>
          </a:p>
        </p:txBody>
      </p:sp>
      <p:sp>
        <p:nvSpPr>
          <p:cNvPr id="260" name="Google Shape;260;p15"/>
          <p:cNvSpPr txBox="1"/>
          <p:nvPr>
            <p:ph idx="1" type="body"/>
          </p:nvPr>
        </p:nvSpPr>
        <p:spPr>
          <a:xfrm>
            <a:off x="237067" y="1693333"/>
            <a:ext cx="8720666" cy="49784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ctr">
              <a:spcBef>
                <a:spcPts val="0"/>
              </a:spcBef>
              <a:spcAft>
                <a:spcPts val="0"/>
              </a:spcAft>
              <a:buClr>
                <a:schemeClr val="dk1"/>
              </a:buClr>
              <a:buSzPct val="100000"/>
              <a:buNone/>
            </a:pPr>
            <a:r>
              <a:rPr lang="en-US"/>
              <a:t>“There are three possible explanations for the origin of the Book of Mormon. One is that it is a product of spontaneous generation. Another is that it came into existence in the way Joseph Smith said it did, by special messengers and gifts from God. The third is the hypothesis that Joseph Smith or some other party or parties simply made it all up. No experiments have ever been carried out for testing any of these theories. </a:t>
            </a:r>
            <a:r>
              <a:rPr b="1" i="1" lang="en-US" u="sng"/>
              <a:t>The first has not even been considered, the second has been dismissed with a contemptuous wave of the hand, and the third has been accepted without question or hesitation.</a:t>
            </a:r>
            <a:endParaRPr/>
          </a:p>
          <a:p>
            <a:pPr indent="0" lvl="0" marL="0" rtl="0" algn="ctr">
              <a:spcBef>
                <a:spcPts val="2000"/>
              </a:spcBef>
              <a:spcAft>
                <a:spcPts val="0"/>
              </a:spcAft>
              <a:buClr>
                <a:schemeClr val="dk1"/>
              </a:buClr>
              <a:buSzPct val="100000"/>
              <a:buNone/>
            </a:pPr>
            <a:r>
              <a:rPr lang="en-US"/>
              <a:t>‘And yet the third theory is quite as extravagant as the other two, demanding unlimited gullibility and the suspension of all critical judgment in any who would accept it. It is based on the simple proposition that since people have written books, somebody, namely Smith or a contemporary, wrote this one. But to make this thesis stick is to show not only that people have written big books, but that somebody has been able to produce a big book like this one. But no other such book exists. Where will you find another work remotely approaching the Book of Mormon in scope and daring?”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Mark E. Peterson</a:t>
            </a:r>
            <a:endParaRPr/>
          </a:p>
        </p:txBody>
      </p:sp>
      <p:sp>
        <p:nvSpPr>
          <p:cNvPr id="266" name="Google Shape;266;p16"/>
          <p:cNvSpPr txBox="1"/>
          <p:nvPr>
            <p:ph idx="1" type="body"/>
          </p:nvPr>
        </p:nvSpPr>
        <p:spPr>
          <a:xfrm>
            <a:off x="3860800" y="1868910"/>
            <a:ext cx="4881033" cy="4529667"/>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200"/>
              <a:buNone/>
            </a:pPr>
            <a:r>
              <a:rPr lang="en-US" sz="3200"/>
              <a:t>“The Book of Mormon is a literary and a religious masterpiece, and is far beyond even the fondest hopes or abilities of any farm boy. It is a modern revelation from end to end. It is God-given.”</a:t>
            </a:r>
            <a:endParaRPr/>
          </a:p>
          <a:p>
            <a:pPr indent="0" lvl="0" marL="0" rtl="0" algn="ctr">
              <a:spcBef>
                <a:spcPts val="2000"/>
              </a:spcBef>
              <a:spcAft>
                <a:spcPts val="0"/>
              </a:spcAft>
              <a:buClr>
                <a:schemeClr val="dk1"/>
              </a:buClr>
              <a:buSzPts val="1600"/>
              <a:buNone/>
            </a:pPr>
            <a:r>
              <a:rPr i="1" lang="en-US" sz="1600"/>
              <a:t>(Ensign, Nov 1977, p.2)</a:t>
            </a:r>
            <a:endParaRPr i="1" sz="1600"/>
          </a:p>
        </p:txBody>
      </p:sp>
      <p:pic>
        <p:nvPicPr>
          <p:cNvPr descr="mormonad-its-weight-in-gold-1118368-gallery.jpg" id="267" name="Google Shape;267;p16"/>
          <p:cNvPicPr preferRelativeResize="0"/>
          <p:nvPr/>
        </p:nvPicPr>
        <p:blipFill rotWithShape="1">
          <a:blip r:embed="rId3">
            <a:alphaModFix/>
          </a:blip>
          <a:srcRect b="0" l="0" r="0" t="0"/>
          <a:stretch/>
        </p:blipFill>
        <p:spPr>
          <a:xfrm>
            <a:off x="135466" y="1826578"/>
            <a:ext cx="3860800" cy="50314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Testimony of 3 &amp; 8 Witnesses</a:t>
            </a:r>
            <a:endParaRPr/>
          </a:p>
        </p:txBody>
      </p:sp>
      <p:pic>
        <p:nvPicPr>
          <p:cNvPr descr="http://image2.findagrave.com/photos250/photos/2001/222/whitmerdavid.jpg" id="274" name="Google Shape;274;p17"/>
          <p:cNvPicPr preferRelativeResize="0"/>
          <p:nvPr>
            <p:ph idx="1" type="body"/>
          </p:nvPr>
        </p:nvPicPr>
        <p:blipFill rotWithShape="1">
          <a:blip r:embed="rId3">
            <a:alphaModFix/>
          </a:blip>
          <a:srcRect b="0" l="-100500" r="-100500" t="0"/>
          <a:stretch/>
        </p:blipFill>
        <p:spPr>
          <a:xfrm>
            <a:off x="2092234" y="1888705"/>
            <a:ext cx="8001000" cy="4114800"/>
          </a:xfrm>
          <a:prstGeom prst="rect">
            <a:avLst/>
          </a:prstGeom>
          <a:noFill/>
          <a:ln>
            <a:noFill/>
          </a:ln>
        </p:spPr>
      </p:pic>
      <p:sp>
        <p:nvSpPr>
          <p:cNvPr id="275" name="Google Shape;275;p17"/>
          <p:cNvSpPr txBox="1"/>
          <p:nvPr/>
        </p:nvSpPr>
        <p:spPr>
          <a:xfrm>
            <a:off x="423297" y="2587185"/>
            <a:ext cx="4170259"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chemeClr val="dk1"/>
                </a:solidFill>
                <a:latin typeface="Lustria"/>
                <a:ea typeface="Lustria"/>
                <a:cs typeface="Lustria"/>
                <a:sym typeface="Lustria"/>
              </a:rPr>
              <a:t>Oliver Cowdery</a:t>
            </a:r>
            <a:endParaRPr/>
          </a:p>
          <a:p>
            <a:pPr indent="0" lvl="0" marL="0" marR="0" rtl="0" algn="l">
              <a:spcBef>
                <a:spcPts val="0"/>
              </a:spcBef>
              <a:spcAft>
                <a:spcPts val="0"/>
              </a:spcAft>
              <a:buNone/>
            </a:pPr>
            <a:r>
              <a:t/>
            </a:r>
            <a:endParaRPr sz="3600">
              <a:solidFill>
                <a:schemeClr val="dk1"/>
              </a:solidFill>
              <a:latin typeface="Lustria"/>
              <a:ea typeface="Lustria"/>
              <a:cs typeface="Lustria"/>
              <a:sym typeface="Lustria"/>
            </a:endParaRPr>
          </a:p>
          <a:p>
            <a:pPr indent="0" lvl="0" marL="0" marR="0" rtl="0" algn="l">
              <a:spcBef>
                <a:spcPts val="0"/>
              </a:spcBef>
              <a:spcAft>
                <a:spcPts val="0"/>
              </a:spcAft>
              <a:buNone/>
            </a:pPr>
            <a:r>
              <a:rPr lang="en-US" sz="3600">
                <a:solidFill>
                  <a:schemeClr val="dk1"/>
                </a:solidFill>
                <a:latin typeface="Lustria"/>
                <a:ea typeface="Lustria"/>
                <a:cs typeface="Lustria"/>
                <a:sym typeface="Lustria"/>
              </a:rPr>
              <a:t>David Whitmer</a:t>
            </a:r>
            <a:endParaRPr/>
          </a:p>
          <a:p>
            <a:pPr indent="0" lvl="0" marL="0" marR="0" rtl="0" algn="l">
              <a:spcBef>
                <a:spcPts val="0"/>
              </a:spcBef>
              <a:spcAft>
                <a:spcPts val="0"/>
              </a:spcAft>
              <a:buNone/>
            </a:pPr>
            <a:r>
              <a:t/>
            </a:r>
            <a:endParaRPr sz="3600">
              <a:solidFill>
                <a:schemeClr val="dk1"/>
              </a:solidFill>
              <a:latin typeface="Lustria"/>
              <a:ea typeface="Lustria"/>
              <a:cs typeface="Lustria"/>
              <a:sym typeface="Lustria"/>
            </a:endParaRPr>
          </a:p>
          <a:p>
            <a:pPr indent="0" lvl="0" marL="0" marR="0" rtl="0" algn="l">
              <a:spcBef>
                <a:spcPts val="0"/>
              </a:spcBef>
              <a:spcAft>
                <a:spcPts val="0"/>
              </a:spcAft>
              <a:buNone/>
            </a:pPr>
            <a:r>
              <a:rPr lang="en-US" sz="3600">
                <a:solidFill>
                  <a:schemeClr val="dk1"/>
                </a:solidFill>
                <a:latin typeface="Lustria"/>
                <a:ea typeface="Lustria"/>
                <a:cs typeface="Lustria"/>
                <a:sym typeface="Lustria"/>
              </a:rPr>
              <a:t>Martin Harris</a:t>
            </a:r>
            <a:endParaRPr/>
          </a:p>
          <a:p>
            <a:pPr indent="0" lvl="0" marL="0" marR="0" rtl="0" algn="l">
              <a:spcBef>
                <a:spcPts val="0"/>
              </a:spcBef>
              <a:spcAft>
                <a:spcPts val="0"/>
              </a:spcAft>
              <a:buNone/>
            </a:pPr>
            <a:r>
              <a:t/>
            </a:r>
            <a:endParaRPr sz="3600">
              <a:solidFill>
                <a:schemeClr val="dk1"/>
              </a:solidFill>
              <a:latin typeface="Lustria"/>
              <a:ea typeface="Lustria"/>
              <a:cs typeface="Lustria"/>
              <a:sym typeface="Lustr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http://mormonitemusings.files.wordpress.com/2013/10/caractors-document-blog-background.jpg" id="280" name="Google Shape;280;p18"/>
          <p:cNvPicPr preferRelativeResize="0"/>
          <p:nvPr>
            <p:ph idx="4294967295" type="body"/>
          </p:nvPr>
        </p:nvPicPr>
        <p:blipFill rotWithShape="1">
          <a:blip r:embed="rId3">
            <a:alphaModFix/>
          </a:blip>
          <a:srcRect b="0" l="-13557" r="-13557" t="0"/>
          <a:stretch/>
        </p:blipFill>
        <p:spPr>
          <a:xfrm>
            <a:off x="-674140" y="548797"/>
            <a:ext cx="10638061" cy="54710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Book of Mormon…</a:t>
            </a:r>
            <a:endParaRPr/>
          </a:p>
        </p:txBody>
      </p:sp>
      <p:sp>
        <p:nvSpPr>
          <p:cNvPr id="166" name="Google Shape;166;p2"/>
          <p:cNvSpPr txBox="1"/>
          <p:nvPr>
            <p:ph idx="1" type="body"/>
          </p:nvPr>
        </p:nvSpPr>
        <p:spPr>
          <a:xfrm>
            <a:off x="410850" y="1905000"/>
            <a:ext cx="8322300" cy="4810200"/>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0"/>
              </a:spcBef>
              <a:spcAft>
                <a:spcPts val="0"/>
              </a:spcAft>
              <a:buNone/>
            </a:pPr>
            <a:r>
              <a:rPr lang="en-US"/>
              <a:t>“...should be considered the most remarkable and important religious text to be revealed since the writings of the New Testament were compiled nearly two millennia ago. </a:t>
            </a:r>
            <a:endParaRPr/>
          </a:p>
          <a:p>
            <a:pPr indent="0" lvl="0" marL="0" rtl="0" algn="ctr">
              <a:spcBef>
                <a:spcPts val="2000"/>
              </a:spcBef>
              <a:spcAft>
                <a:spcPts val="0"/>
              </a:spcAft>
              <a:buNone/>
            </a:pPr>
            <a:r>
              <a:rPr lang="en-US"/>
              <a:t>Indeed, in its role of restoring plain and precious biblical truths that had been lost, while adding scores of new truths about </a:t>
            </a:r>
            <a:r>
              <a:rPr lang="en-US" u="sng">
                <a:solidFill>
                  <a:schemeClr val="hlink"/>
                </a:solidFill>
                <a:hlinkClick r:id="rId3"/>
              </a:rPr>
              <a:t>Jesus Christ</a:t>
            </a:r>
            <a:r>
              <a:rPr lang="en-US"/>
              <a:t> and preparing the way for the complete restoration of his gospel and the triumphant day of his millennial return, </a:t>
            </a:r>
            <a:endParaRPr/>
          </a:p>
          <a:p>
            <a:pPr indent="0" lvl="0" marL="0" rtl="0" algn="ctr">
              <a:spcBef>
                <a:spcPts val="2000"/>
              </a:spcBef>
              <a:spcAft>
                <a:spcPts val="0"/>
              </a:spcAft>
              <a:buNone/>
            </a:pPr>
            <a:r>
              <a:rPr i="1" lang="en-US"/>
              <a:t>the Book of Mormon may be considered the most remarkable and important religious text ever given to the world</a:t>
            </a:r>
            <a:r>
              <a:rPr lang="en-US"/>
              <a:t>.”</a:t>
            </a:r>
            <a:endParaRPr/>
          </a:p>
          <a:p>
            <a:pPr indent="0" lvl="0" marL="0" rtl="0" algn="ctr">
              <a:spcBef>
                <a:spcPts val="2000"/>
              </a:spcBef>
              <a:spcAft>
                <a:spcPts val="2000"/>
              </a:spcAft>
              <a:buNone/>
            </a:pPr>
            <a:r>
              <a:rPr lang="en-US" sz="1700"/>
              <a:t>(Jeffrey R. Holland, Christ and the New Covenant [1997], 9–10, emphasis added)</a:t>
            </a:r>
            <a:endParaRPr sz="13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Witnesses of the BOM</a:t>
            </a:r>
            <a:endParaRPr/>
          </a:p>
        </p:txBody>
      </p:sp>
      <p:sp>
        <p:nvSpPr>
          <p:cNvPr id="286" name="Google Shape;286;p19"/>
          <p:cNvSpPr txBox="1"/>
          <p:nvPr>
            <p:ph idx="1" type="body"/>
          </p:nvPr>
        </p:nvSpPr>
        <p:spPr>
          <a:xfrm>
            <a:off x="571500" y="1904999"/>
            <a:ext cx="8001000" cy="4806002"/>
          </a:xfrm>
          <a:prstGeom prst="rect">
            <a:avLst/>
          </a:prstGeom>
          <a:noFill/>
          <a:ln>
            <a:noFill/>
          </a:ln>
        </p:spPr>
        <p:txBody>
          <a:bodyPr anchorCtr="0" anchor="t" bIns="45700" lIns="91425" spcFirstLastPara="1" rIns="91425" wrap="square" tIns="45700">
            <a:normAutofit fontScale="77500" lnSpcReduction="20000"/>
          </a:bodyPr>
          <a:lstStyle/>
          <a:p>
            <a:pPr indent="-457200" lvl="0" marL="457200" rtl="0" algn="l">
              <a:spcBef>
                <a:spcPts val="0"/>
              </a:spcBef>
              <a:spcAft>
                <a:spcPts val="0"/>
              </a:spcAft>
              <a:buClr>
                <a:schemeClr val="dk1"/>
              </a:buClr>
              <a:buSzPct val="100000"/>
              <a:buChar char="🟇"/>
            </a:pPr>
            <a:r>
              <a:rPr lang="en-US"/>
              <a:t>President Heber J. Grant:</a:t>
            </a:r>
            <a:endParaRPr/>
          </a:p>
          <a:p>
            <a:pPr indent="0" lvl="0" marL="0" rtl="0" algn="l">
              <a:spcBef>
                <a:spcPts val="2000"/>
              </a:spcBef>
              <a:spcAft>
                <a:spcPts val="0"/>
              </a:spcAft>
              <a:buClr>
                <a:schemeClr val="dk1"/>
              </a:buClr>
              <a:buSzPct val="100000"/>
              <a:buNone/>
            </a:pPr>
            <a:r>
              <a:rPr lang="en-US"/>
              <a:t>“I do not believe that in any court of justice in the world if a man was being tried for murder and twelve reputable citizens testified of their knowledge of the circumstances leading to the murder, and there was no one who could testify against what they said, there would be a failure to convict the man. We have the </a:t>
            </a:r>
            <a:r>
              <a:rPr lang="en-US" u="sng">
                <a:solidFill>
                  <a:schemeClr val="hlink"/>
                </a:solidFill>
                <a:hlinkClick r:id="rId3"/>
              </a:rPr>
              <a:t>testimony of Joseph Smith</a:t>
            </a:r>
            <a:r>
              <a:rPr lang="en-US"/>
              <a:t> and the testimony of three witnesses to the effect that God gave them a knowledge regarding the Book of Mormon, that an angel of God declared from heaven that the book had been translated by the gift and power of God. These men were Oliver Cowdery, David Whitmer and Martin Harris. They left the Church, but to the day of their death they maintained their testimony regarding the declaration of the angel, and that they were commanded to bear witness of the divinity of this book, and they did so. Eight men, some of whom were excommunicated from the Church, maintained their testimony that they had seen and handled the plates from which the Book of Mormon was translated, and they remained true to that testimony to the day of their death. The disbelief of all the world does not prove that those men did not tell the truth, because there are no witnesses on the other side</a:t>
            </a:r>
            <a:r>
              <a:rPr i="1" lang="en-US"/>
              <a:t>” (in Conference Report, Apr. 1929, 128).</a:t>
            </a:r>
            <a:endParaRPr i="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WHY The Book of Mormon?</a:t>
            </a:r>
            <a:endParaRPr/>
          </a:p>
        </p:txBody>
      </p:sp>
      <p:sp>
        <p:nvSpPr>
          <p:cNvPr id="292" name="Google Shape;292;p20"/>
          <p:cNvSpPr txBox="1"/>
          <p:nvPr>
            <p:ph idx="1" type="body"/>
          </p:nvPr>
        </p:nvSpPr>
        <p:spPr>
          <a:xfrm>
            <a:off x="571500" y="1904999"/>
            <a:ext cx="8001000" cy="4732867"/>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spcBef>
                <a:spcPts val="0"/>
              </a:spcBef>
              <a:spcAft>
                <a:spcPts val="0"/>
              </a:spcAft>
              <a:buClr>
                <a:schemeClr val="dk1"/>
              </a:buClr>
              <a:buSzPct val="100000"/>
              <a:buChar char="🟇"/>
            </a:pPr>
            <a:r>
              <a:rPr lang="en-US"/>
              <a:t>3 Great Reasons</a:t>
            </a:r>
            <a:endParaRPr/>
          </a:p>
          <a:p>
            <a:pPr indent="0" lvl="0" marL="0" rtl="0" algn="l">
              <a:spcBef>
                <a:spcPts val="2000"/>
              </a:spcBef>
              <a:spcAft>
                <a:spcPts val="0"/>
              </a:spcAft>
              <a:buClr>
                <a:schemeClr val="dk1"/>
              </a:buClr>
              <a:buSzPct val="100000"/>
              <a:buNone/>
            </a:pPr>
            <a:r>
              <a:rPr lang="en-US"/>
              <a:t>“There are 3 great reasons why Latter-day Saints should make the study of the Book of Mormon a lifetime pursuit. </a:t>
            </a:r>
            <a:endParaRPr/>
          </a:p>
          <a:p>
            <a:pPr indent="0" lvl="0" marL="0" rtl="0" algn="l">
              <a:spcBef>
                <a:spcPts val="2000"/>
              </a:spcBef>
              <a:spcAft>
                <a:spcPts val="0"/>
              </a:spcAft>
              <a:buClr>
                <a:schemeClr val="dk1"/>
              </a:buClr>
              <a:buSzPct val="100000"/>
              <a:buNone/>
            </a:pPr>
            <a:r>
              <a:rPr lang="en-US"/>
              <a:t>‘The</a:t>
            </a:r>
            <a:r>
              <a:rPr i="1" lang="en-US"/>
              <a:t> first </a:t>
            </a:r>
            <a:r>
              <a:rPr lang="en-US"/>
              <a:t>is that the Book of Mormon is the keystone of our religion…the keystone of our testimony, the keystone of our doctrine, and the keystone in the witness of our Lord and Savior. </a:t>
            </a:r>
            <a:endParaRPr/>
          </a:p>
          <a:p>
            <a:pPr indent="0" lvl="0" marL="0" rtl="0" algn="l">
              <a:spcBef>
                <a:spcPts val="2000"/>
              </a:spcBef>
              <a:spcAft>
                <a:spcPts val="0"/>
              </a:spcAft>
              <a:buClr>
                <a:schemeClr val="dk1"/>
              </a:buClr>
              <a:buSzPct val="100000"/>
              <a:buNone/>
            </a:pPr>
            <a:r>
              <a:rPr lang="en-US"/>
              <a:t>‘The</a:t>
            </a:r>
            <a:r>
              <a:rPr i="1" lang="en-US"/>
              <a:t> second</a:t>
            </a:r>
            <a:r>
              <a:rPr lang="en-US"/>
              <a:t>...is that it was written for our day....</a:t>
            </a:r>
            <a:endParaRPr/>
          </a:p>
          <a:p>
            <a:pPr indent="0" lvl="0" marL="0" rtl="0" algn="l">
              <a:spcBef>
                <a:spcPts val="2000"/>
              </a:spcBef>
              <a:spcAft>
                <a:spcPts val="0"/>
              </a:spcAft>
              <a:buClr>
                <a:schemeClr val="dk1"/>
              </a:buClr>
              <a:buSzPct val="100000"/>
              <a:buNone/>
            </a:pPr>
            <a:r>
              <a:rPr lang="en-US"/>
              <a:t>‘The</a:t>
            </a:r>
            <a:r>
              <a:rPr i="1" lang="en-US"/>
              <a:t> third</a:t>
            </a:r>
            <a:r>
              <a:rPr lang="en-US"/>
              <a:t>...[is] it helps us draw nearer to God more than any other book....” </a:t>
            </a:r>
            <a:endParaRPr/>
          </a:p>
          <a:p>
            <a:pPr indent="0" lvl="0" marL="0" rtl="0" algn="ctr">
              <a:spcBef>
                <a:spcPts val="2000"/>
              </a:spcBef>
              <a:spcAft>
                <a:spcPts val="0"/>
              </a:spcAft>
              <a:buClr>
                <a:schemeClr val="dk1"/>
              </a:buClr>
              <a:buSzPct val="100000"/>
              <a:buNone/>
            </a:pPr>
            <a:r>
              <a:rPr i="1" lang="en-US" sz="1600"/>
              <a:t>~Ezra Taft Benson (Ensign, November 1986, pp. 5-7)</a:t>
            </a:r>
            <a:endParaRPr/>
          </a:p>
          <a:p>
            <a:pPr indent="-457200" lvl="0" marL="457200" rtl="0" algn="l">
              <a:spcBef>
                <a:spcPts val="2000"/>
              </a:spcBef>
              <a:spcAft>
                <a:spcPts val="0"/>
              </a:spcAft>
              <a:buClr>
                <a:schemeClr val="dk1"/>
              </a:buClr>
              <a:buSzPct val="100000"/>
              <a:buChar char="🟇"/>
            </a:pPr>
            <a:r>
              <a:rPr lang="en-US"/>
              <a:t>Personal Reasons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Lustria"/>
              <a:buNone/>
            </a:pPr>
            <a:r>
              <a:rPr lang="en-US"/>
              <a:t>1) Keystone of our Religion</a:t>
            </a:r>
            <a:endParaRPr/>
          </a:p>
        </p:txBody>
      </p:sp>
      <p:pic>
        <p:nvPicPr>
          <p:cNvPr descr="32484_all_001_01-arch.gif" id="299" name="Google Shape;299;p21"/>
          <p:cNvPicPr preferRelativeResize="0"/>
          <p:nvPr>
            <p:ph idx="1" type="body"/>
          </p:nvPr>
        </p:nvPicPr>
        <p:blipFill rotWithShape="1">
          <a:blip r:embed="rId3">
            <a:alphaModFix/>
          </a:blip>
          <a:srcRect b="0" l="13056" r="13055" t="0"/>
          <a:stretch/>
        </p:blipFill>
        <p:spPr>
          <a:xfrm>
            <a:off x="571500" y="1905000"/>
            <a:ext cx="8001000" cy="4114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2) Written for US.</a:t>
            </a:r>
            <a:endParaRPr/>
          </a:p>
        </p:txBody>
      </p:sp>
      <p:sp>
        <p:nvSpPr>
          <p:cNvPr id="305" name="Google Shape;305;p22"/>
          <p:cNvSpPr txBox="1"/>
          <p:nvPr>
            <p:ph idx="1" type="body"/>
          </p:nvPr>
        </p:nvSpPr>
        <p:spPr>
          <a:xfrm>
            <a:off x="571500" y="1905000"/>
            <a:ext cx="8001000" cy="4648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spcBef>
                <a:spcPts val="0"/>
              </a:spcBef>
              <a:spcAft>
                <a:spcPts val="0"/>
              </a:spcAft>
              <a:buClr>
                <a:schemeClr val="dk1"/>
              </a:buClr>
              <a:buSzPct val="100000"/>
              <a:buNone/>
            </a:pPr>
            <a:r>
              <a:rPr lang="en-US"/>
              <a:t>Ancient record written for modern-day use. </a:t>
            </a:r>
            <a:r>
              <a:rPr i="1" lang="en-US"/>
              <a:t>Why?</a:t>
            </a:r>
            <a:endParaRPr/>
          </a:p>
          <a:p>
            <a:pPr indent="0" lvl="0" marL="0" rtl="0" algn="ctr">
              <a:spcBef>
                <a:spcPts val="2000"/>
              </a:spcBef>
              <a:spcAft>
                <a:spcPts val="0"/>
              </a:spcAft>
              <a:buClr>
                <a:schemeClr val="dk1"/>
              </a:buClr>
              <a:buSzPct val="100000"/>
              <a:buNone/>
            </a:pPr>
            <a:r>
              <a:rPr lang="en-US"/>
              <a:t>The Book of Mormon focuses on </a:t>
            </a:r>
            <a:r>
              <a:rPr i="1" lang="en-US"/>
              <a:t>modern-day </a:t>
            </a:r>
            <a:r>
              <a:rPr lang="en-US"/>
              <a:t>issues</a:t>
            </a:r>
            <a:endParaRPr/>
          </a:p>
          <a:p>
            <a:pPr indent="0" lvl="0" marL="0" rtl="0" algn="ctr">
              <a:spcBef>
                <a:spcPts val="2000"/>
              </a:spcBef>
              <a:spcAft>
                <a:spcPts val="0"/>
              </a:spcAft>
              <a:buClr>
                <a:schemeClr val="dk1"/>
              </a:buClr>
              <a:buSzPct val="100000"/>
              <a:buNone/>
            </a:pPr>
            <a:r>
              <a:rPr i="1" lang="en-US"/>
              <a:t>Concerns: </a:t>
            </a:r>
            <a:r>
              <a:rPr lang="en-US"/>
              <a:t>Family, Life stress, Relationships, Doubt, Fear,  Worldliness, Wayward children, Marriage, Parenting, Pride, Financial stressors, Perfectionism, Depression, Anxiety, War/political strife, Death/loss/grief, Heartache, Contention, Distractions, Addictions, Overcoming challenges...</a:t>
            </a:r>
            <a:endParaRPr/>
          </a:p>
          <a:p>
            <a:pPr indent="0" lvl="0" marL="0" rtl="0" algn="ctr">
              <a:spcBef>
                <a:spcPts val="2000"/>
              </a:spcBef>
              <a:spcAft>
                <a:spcPts val="0"/>
              </a:spcAft>
              <a:buClr>
                <a:schemeClr val="dk1"/>
              </a:buClr>
              <a:buSzPct val="100000"/>
              <a:buNone/>
            </a:pPr>
            <a:r>
              <a:rPr i="1" lang="en-US"/>
              <a:t>Hopes: </a:t>
            </a:r>
            <a:r>
              <a:rPr lang="en-US"/>
              <a:t>Faith, Happiness, Joy, Character development, Personal Growth,Self-improvement, Lifelong &amp; Eternal progression, Charity, Love, Service, Leadership, Health, Mental Health/wellness, Refuge from life’s storms, Peace, How to know Heavenly Father &amp; Jesus Christ, How to become like Heavenly Father &amp; Jesus Christ....</a:t>
            </a:r>
            <a:endParaRPr/>
          </a:p>
          <a:p>
            <a:pPr indent="0" lvl="0" marL="0" rtl="0" algn="ctr">
              <a:spcBef>
                <a:spcPts val="2000"/>
              </a:spcBef>
              <a:spcAft>
                <a:spcPts val="0"/>
              </a:spcAft>
              <a:buClr>
                <a:schemeClr val="dk1"/>
              </a:buClr>
              <a:buSzPct val="100000"/>
              <a:buNone/>
            </a:pPr>
            <a:r>
              <a:t/>
            </a:r>
            <a:endParaRPr/>
          </a:p>
          <a:p>
            <a:pPr indent="0" lvl="0" marL="0" rtl="0" algn="l">
              <a:spcBef>
                <a:spcPts val="2000"/>
              </a:spcBef>
              <a:spcAft>
                <a:spcPts val="0"/>
              </a:spcAft>
              <a:buClr>
                <a:schemeClr val="dk1"/>
              </a:buClr>
              <a:buSzPct val="100000"/>
              <a:buNone/>
            </a:pPr>
            <a:r>
              <a:t/>
            </a:r>
            <a:endParaRPr/>
          </a:p>
          <a:p>
            <a:pPr indent="0" lvl="0" marL="0" rtl="0" algn="l">
              <a:spcBef>
                <a:spcPts val="2000"/>
              </a:spcBef>
              <a:spcAft>
                <a:spcPts val="0"/>
              </a:spcAft>
              <a:buClr>
                <a:schemeClr val="dk1"/>
              </a:buClr>
              <a:buSzPct val="10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Lustria"/>
              <a:buNone/>
            </a:pPr>
            <a:r>
              <a:rPr lang="en-US"/>
              <a:t>3) Will help us draw Nearer to God.</a:t>
            </a:r>
            <a:endParaRPr/>
          </a:p>
        </p:txBody>
      </p:sp>
      <p:sp>
        <p:nvSpPr>
          <p:cNvPr id="311" name="Google Shape;311;p23"/>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“If men do not comprehend the character of God, they do not comprehend themselves.” ~Joseph Smith</a:t>
            </a:r>
            <a:endParaRPr/>
          </a:p>
          <a:p>
            <a:pPr indent="-457200" lvl="0" marL="457200" rtl="0" algn="l">
              <a:spcBef>
                <a:spcPts val="2000"/>
              </a:spcBef>
              <a:spcAft>
                <a:spcPts val="0"/>
              </a:spcAft>
              <a:buClr>
                <a:schemeClr val="dk1"/>
              </a:buClr>
              <a:buSzPts val="2400"/>
              <a:buChar char="🟇"/>
            </a:pPr>
            <a:r>
              <a:rPr lang="en-US"/>
              <a:t>“The very power of God is found in His attributes of godliness. We seek these attributes.” ~Elder Gene R. Cook</a:t>
            </a:r>
            <a:endParaRPr/>
          </a:p>
          <a:p>
            <a:pPr indent="-457200" lvl="0" marL="457200" rtl="0" algn="l">
              <a:spcBef>
                <a:spcPts val="2000"/>
              </a:spcBef>
              <a:spcAft>
                <a:spcPts val="0"/>
              </a:spcAft>
              <a:buClr>
                <a:schemeClr val="dk1"/>
              </a:buClr>
              <a:buSzPts val="2400"/>
              <a:buChar char="🟇"/>
            </a:pPr>
            <a:r>
              <a:rPr lang="en-US"/>
              <a:t>How can the Book of Mormon help us draw nearer to God?</a:t>
            </a:r>
            <a:endParaRPr/>
          </a:p>
          <a:p>
            <a:pPr indent="-457200" lvl="0" marL="457200" rtl="0" algn="l">
              <a:spcBef>
                <a:spcPts val="2000"/>
              </a:spcBef>
              <a:spcAft>
                <a:spcPts val="0"/>
              </a:spcAft>
              <a:buClr>
                <a:schemeClr val="dk1"/>
              </a:buClr>
              <a:buSzPts val="2400"/>
              <a:buChar char="🟇"/>
            </a:pPr>
            <a:r>
              <a:rPr lang="en-US"/>
              <a:t>1 Nephi 11:22-3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Jeffrey R. Holland</a:t>
            </a:r>
            <a:endParaRPr/>
          </a:p>
        </p:txBody>
      </p:sp>
      <p:sp>
        <p:nvSpPr>
          <p:cNvPr id="317" name="Google Shape;317;p24"/>
          <p:cNvSpPr txBox="1"/>
          <p:nvPr>
            <p:ph idx="1" type="body"/>
          </p:nvPr>
        </p:nvSpPr>
        <p:spPr>
          <a:xfrm>
            <a:off x="4707466" y="2167466"/>
            <a:ext cx="4119033" cy="4114800"/>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3600"/>
              <a:buNone/>
            </a:pPr>
            <a:r>
              <a:rPr lang="en-US" sz="3600"/>
              <a:t>“The Book of Mormon teaches, both by what it is and what it says, that Jehovah will never forget us.”</a:t>
            </a:r>
            <a:r>
              <a:rPr lang="en-US" sz="1400"/>
              <a:t> </a:t>
            </a:r>
            <a:endParaRPr/>
          </a:p>
          <a:p>
            <a:pPr indent="0" lvl="0" marL="0" rtl="0" algn="ctr">
              <a:spcBef>
                <a:spcPts val="2000"/>
              </a:spcBef>
              <a:spcAft>
                <a:spcPts val="0"/>
              </a:spcAft>
              <a:buClr>
                <a:schemeClr val="dk1"/>
              </a:buClr>
              <a:buSzPts val="3600"/>
              <a:buNone/>
            </a:pPr>
            <a:r>
              <a:rPr lang="en-US" sz="3600"/>
              <a:t> </a:t>
            </a:r>
            <a:r>
              <a:rPr i="1" lang="en-US" sz="1800"/>
              <a:t>(Ensign, Sept 1976, p. 10) </a:t>
            </a:r>
            <a:endParaRPr i="1" sz="1800"/>
          </a:p>
        </p:txBody>
      </p:sp>
      <p:pic>
        <p:nvPicPr>
          <p:cNvPr descr="Jesus Christ LOVE.jpg" id="318" name="Google Shape;318;p24"/>
          <p:cNvPicPr preferRelativeResize="0"/>
          <p:nvPr/>
        </p:nvPicPr>
        <p:blipFill rotWithShape="1">
          <a:blip r:embed="rId3">
            <a:alphaModFix/>
          </a:blip>
          <a:srcRect b="0" l="0" r="0" t="0"/>
          <a:stretch/>
        </p:blipFill>
        <p:spPr>
          <a:xfrm>
            <a:off x="330200" y="1905000"/>
            <a:ext cx="4377266" cy="437726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What is YOUR “Why?”</a:t>
            </a:r>
            <a:endParaRPr/>
          </a:p>
        </p:txBody>
      </p:sp>
      <p:pic>
        <p:nvPicPr>
          <p:cNvPr descr="bible-and-book-of-mormon-261218-gallery.jpg" id="325" name="Google Shape;325;p25"/>
          <p:cNvPicPr preferRelativeResize="0"/>
          <p:nvPr>
            <p:ph idx="1" type="body"/>
          </p:nvPr>
        </p:nvPicPr>
        <p:blipFill rotWithShape="1">
          <a:blip r:embed="rId3">
            <a:alphaModFix/>
          </a:blip>
          <a:srcRect b="0" l="-74879" r="-74880" t="0"/>
          <a:stretch/>
        </p:blipFill>
        <p:spPr>
          <a:xfrm>
            <a:off x="571500" y="1905000"/>
            <a:ext cx="8001000" cy="4114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Personal Inventory</a:t>
            </a:r>
            <a:endParaRPr/>
          </a:p>
        </p:txBody>
      </p:sp>
      <p:sp>
        <p:nvSpPr>
          <p:cNvPr id="331" name="Google Shape;331;p26"/>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Do I know the Book of Mormon to be the word of God?</a:t>
            </a:r>
            <a:endParaRPr/>
          </a:p>
          <a:p>
            <a:pPr indent="-457200" lvl="0" marL="457200" rtl="0" algn="l">
              <a:spcBef>
                <a:spcPts val="2000"/>
              </a:spcBef>
              <a:spcAft>
                <a:spcPts val="0"/>
              </a:spcAft>
              <a:buClr>
                <a:schemeClr val="dk1"/>
              </a:buClr>
              <a:buSzPts val="2400"/>
              <a:buChar char="🟇"/>
            </a:pPr>
            <a:r>
              <a:rPr lang="en-US"/>
              <a:t>If not, am I ready to find out for myself?</a:t>
            </a:r>
            <a:endParaRPr/>
          </a:p>
          <a:p>
            <a:pPr indent="-457200" lvl="0" marL="457200" rtl="0" algn="l">
              <a:spcBef>
                <a:spcPts val="2000"/>
              </a:spcBef>
              <a:spcAft>
                <a:spcPts val="0"/>
              </a:spcAft>
              <a:buClr>
                <a:schemeClr val="dk1"/>
              </a:buClr>
              <a:buSzPts val="2400"/>
              <a:buChar char="🟇"/>
            </a:pPr>
            <a:r>
              <a:rPr lang="en-US"/>
              <a:t>If so, how do I know? How can I remember what I know? Am I ready for the next level of my understanding, conversion, and progression?</a:t>
            </a:r>
            <a:endParaRPr/>
          </a:p>
          <a:p>
            <a:pPr indent="-457200" lvl="0" marL="457200" rtl="0" algn="l">
              <a:spcBef>
                <a:spcPts val="2000"/>
              </a:spcBef>
              <a:spcAft>
                <a:spcPts val="0"/>
              </a:spcAft>
              <a:buClr>
                <a:schemeClr val="dk1"/>
              </a:buClr>
              <a:buSzPts val="2400"/>
              <a:buChar char="🟇"/>
            </a:pPr>
            <a:r>
              <a:rPr lang="en-US"/>
              <a:t>“Therefore, what?”</a:t>
            </a:r>
            <a:endParaRPr/>
          </a:p>
          <a:p>
            <a:pPr indent="-457200" lvl="0" marL="457200" rtl="0" algn="l">
              <a:spcBef>
                <a:spcPts val="2000"/>
              </a:spcBef>
              <a:spcAft>
                <a:spcPts val="0"/>
              </a:spcAft>
              <a:buClr>
                <a:schemeClr val="dk1"/>
              </a:buClr>
              <a:buSzPts val="2400"/>
              <a:buChar char="🟇"/>
            </a:pPr>
            <a:r>
              <a:rPr lang="en-US"/>
              <a:t>What will you</a:t>
            </a:r>
            <a:r>
              <a:rPr i="1" lang="en-US"/>
              <a:t> do</a:t>
            </a:r>
            <a:r>
              <a:rPr lang="en-US"/>
              <a:t>? What do you envision for your learning and growth from this class?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7"/>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What will you choose?</a:t>
            </a:r>
            <a:endParaRPr/>
          </a:p>
        </p:txBody>
      </p:sp>
      <p:sp>
        <p:nvSpPr>
          <p:cNvPr id="337" name="Google Shape;337;p27"/>
          <p:cNvSpPr txBox="1"/>
          <p:nvPr>
            <p:ph idx="1" type="subTitle"/>
          </p:nvPr>
        </p:nvSpPr>
        <p:spPr>
          <a:xfrm>
            <a:off x="571500" y="1879601"/>
            <a:ext cx="8001000" cy="1219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spcBef>
                <a:spcPts val="0"/>
              </a:spcBef>
              <a:spcAft>
                <a:spcPts val="0"/>
              </a:spcAft>
              <a:buClr>
                <a:schemeClr val="dk1"/>
              </a:buClr>
              <a:buSzPct val="100000"/>
              <a:buNone/>
            </a:pPr>
            <a:r>
              <a:rPr lang="en-US"/>
              <a:t>“The experience of the presence of God is available and within at all times, but awaits choice. That choice is made only by surrendering everything other than peace and love to God.”</a:t>
            </a:r>
            <a:endParaRPr/>
          </a:p>
          <a:p>
            <a:pPr indent="0" lvl="0" marL="0" rtl="0" algn="ctr">
              <a:spcBef>
                <a:spcPts val="0"/>
              </a:spcBef>
              <a:spcAft>
                <a:spcPts val="0"/>
              </a:spcAft>
              <a:buClr>
                <a:schemeClr val="dk1"/>
              </a:buClr>
              <a:buSzPct val="100000"/>
              <a:buNone/>
            </a:pPr>
            <a:r>
              <a:rPr lang="en-US"/>
              <a:t>~David R. Hawkins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Ezra Taft Benson</a:t>
            </a:r>
            <a:endParaRPr/>
          </a:p>
        </p:txBody>
      </p:sp>
      <p:sp>
        <p:nvSpPr>
          <p:cNvPr id="343" name="Google Shape;343;p28"/>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2400"/>
              <a:buNone/>
            </a:pPr>
            <a:r>
              <a:rPr lang="en-US"/>
              <a:t>“</a:t>
            </a:r>
            <a:r>
              <a:rPr b="1" lang="en-US"/>
              <a:t>There is a power in the book [of Mormon] which will begin to flow into your lives the moment you begin a serious study of the book. </a:t>
            </a:r>
            <a:r>
              <a:rPr lang="en-US"/>
              <a:t>You will find greater power to resist temptation. You will find the power to avoid deception. You will find the power to stay on the strait and narrow path. The scriptures are called “</a:t>
            </a:r>
            <a:r>
              <a:rPr b="1" lang="en-US"/>
              <a:t>the words of life</a:t>
            </a:r>
            <a:r>
              <a:rPr lang="en-US"/>
              <a:t>” (see D&amp;C 84:85), and nowhere is that more true than it is of the Book of Mormon. When you begin to hunger and thirst after those words, </a:t>
            </a:r>
            <a:r>
              <a:rPr b="1" lang="en-US"/>
              <a:t>you will find life in greater and greater abundance</a:t>
            </a:r>
            <a:r>
              <a:rPr lang="en-US"/>
              <a:t>.”</a:t>
            </a:r>
            <a:endParaRPr/>
          </a:p>
          <a:p>
            <a:pPr indent="0" lvl="0" marL="0" rtl="0" algn="ctr">
              <a:spcBef>
                <a:spcPts val="2000"/>
              </a:spcBef>
              <a:spcAft>
                <a:spcPts val="0"/>
              </a:spcAft>
              <a:buClr>
                <a:schemeClr val="dk1"/>
              </a:buClr>
              <a:buSzPts val="1600"/>
              <a:buNone/>
            </a:pPr>
            <a:r>
              <a:rPr i="1" lang="en-US" sz="1600"/>
              <a:t>(Ensign, Nov 1986, p. 7, emphasis added)</a:t>
            </a:r>
            <a:endParaRPr i="1"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64c18fe748_0_0"/>
          <p:cNvSpPr txBox="1"/>
          <p:nvPr>
            <p:ph type="title"/>
          </p:nvPr>
        </p:nvSpPr>
        <p:spPr>
          <a:xfrm>
            <a:off x="571500" y="274638"/>
            <a:ext cx="80010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Gordon B. Hinckley</a:t>
            </a:r>
            <a:endParaRPr/>
          </a:p>
        </p:txBody>
      </p:sp>
      <p:sp>
        <p:nvSpPr>
          <p:cNvPr id="173" name="Google Shape;173;g264c18fe748_0_0"/>
          <p:cNvSpPr txBox="1"/>
          <p:nvPr>
            <p:ph idx="1" type="body"/>
          </p:nvPr>
        </p:nvSpPr>
        <p:spPr>
          <a:xfrm>
            <a:off x="571500" y="1887150"/>
            <a:ext cx="8001000" cy="41148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“I promise you that if each of you will [read the Book of Mormon], regardless of how many times you previously may have read the Book of Mormon, there will come into your lives and into your homes an added measure of the Spirit of the Lord, a strengthened resolution to walk in obedience to His commandments, and a stronger testimony of the living reality of the Son of God.” </a:t>
            </a:r>
            <a:endParaRPr/>
          </a:p>
          <a:p>
            <a:pPr indent="0" lvl="0" marL="0" rtl="0" algn="ctr">
              <a:spcBef>
                <a:spcPts val="2000"/>
              </a:spcBef>
              <a:spcAft>
                <a:spcPts val="2000"/>
              </a:spcAft>
              <a:buNone/>
            </a:pPr>
            <a:r>
              <a:rPr i="1" lang="en-US" sz="2000"/>
              <a:t>(</a:t>
            </a:r>
            <a:r>
              <a:rPr i="1" lang="en-US" sz="2000" u="sng">
                <a:solidFill>
                  <a:schemeClr val="hlink"/>
                </a:solidFill>
                <a:hlinkClick r:id="rId3"/>
              </a:rPr>
              <a:t>“A Testimony Vibrant and True,” Ensign, Aug. 2005, 6</a:t>
            </a:r>
            <a:r>
              <a:rPr i="1" lang="en-US" sz="2000"/>
              <a:t>)</a:t>
            </a:r>
            <a:endParaRPr i="1"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9"/>
          <p:cNvSpPr txBox="1"/>
          <p:nvPr>
            <p:ph type="title"/>
          </p:nvPr>
        </p:nvSpPr>
        <p:spPr>
          <a:xfrm>
            <a:off x="2524189" y="274638"/>
            <a:ext cx="56261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Henry B. Eyring</a:t>
            </a:r>
            <a:endParaRPr/>
          </a:p>
        </p:txBody>
      </p:sp>
      <p:sp>
        <p:nvSpPr>
          <p:cNvPr id="349" name="Google Shape;349;p29"/>
          <p:cNvSpPr txBox="1"/>
          <p:nvPr>
            <p:ph idx="1" type="body"/>
          </p:nvPr>
        </p:nvSpPr>
        <p:spPr>
          <a:xfrm>
            <a:off x="711200" y="2277533"/>
            <a:ext cx="8001000" cy="41148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spcBef>
                <a:spcPts val="0"/>
              </a:spcBef>
              <a:spcAft>
                <a:spcPts val="0"/>
              </a:spcAft>
              <a:buClr>
                <a:schemeClr val="dk1"/>
              </a:buClr>
              <a:buSzPct val="100000"/>
              <a:buNone/>
            </a:pPr>
            <a:r>
              <a:rPr lang="en-US"/>
              <a:t>“The Book of Mormon is the most powerful written testimony we have that Jesus is the Christ. What did Nephi say was the basis for receiving the Holy Ghost? Faith in the Lord Jesus Christ. Will reading the Book of Mormon now and then ensure faith in the Lord Jesus Christ? You wouldn't count on it if you read Nephi carefully. </a:t>
            </a:r>
            <a:endParaRPr/>
          </a:p>
          <a:p>
            <a:pPr indent="0" lvl="0" marL="0" rtl="0" algn="ctr">
              <a:spcBef>
                <a:spcPts val="2000"/>
              </a:spcBef>
              <a:spcAft>
                <a:spcPts val="0"/>
              </a:spcAft>
              <a:buClr>
                <a:schemeClr val="dk1"/>
              </a:buClr>
              <a:buSzPct val="100000"/>
              <a:buNone/>
            </a:pPr>
            <a:r>
              <a:rPr lang="en-US"/>
              <a:t>‘He said this "is the gift . . . to all those who diligently seek him." Diligently surely means regularly. And it surely means pondering and praying. And the praying will surely include the fervent pleading to know the truth. Anything less would hardly be diligent. And anything less will not be enough for you and for me.” </a:t>
            </a:r>
            <a:endParaRPr/>
          </a:p>
          <a:p>
            <a:pPr indent="-316230" lvl="0" marL="457200" rtl="0" algn="l">
              <a:spcBef>
                <a:spcPts val="2000"/>
              </a:spcBef>
              <a:spcAft>
                <a:spcPts val="0"/>
              </a:spcAft>
              <a:buClr>
                <a:schemeClr val="dk1"/>
              </a:buClr>
              <a:buSzPct val="100000"/>
              <a:buNone/>
            </a:pPr>
            <a:r>
              <a:t/>
            </a:r>
            <a:endParaRPr/>
          </a:p>
        </p:txBody>
      </p:sp>
      <p:pic>
        <p:nvPicPr>
          <p:cNvPr descr="77212018" id="350" name="Google Shape;350;p29"/>
          <p:cNvPicPr preferRelativeResize="0"/>
          <p:nvPr/>
        </p:nvPicPr>
        <p:blipFill rotWithShape="1">
          <a:blip r:embed="rId3">
            <a:alphaModFix/>
          </a:blip>
          <a:srcRect b="0" l="0" r="0" t="0"/>
          <a:stretch/>
        </p:blipFill>
        <p:spPr>
          <a:xfrm>
            <a:off x="355600" y="76200"/>
            <a:ext cx="2168589" cy="20404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What IS the Book of Mormon?</a:t>
            </a:r>
            <a:endParaRPr/>
          </a:p>
        </p:txBody>
      </p:sp>
      <p:sp>
        <p:nvSpPr>
          <p:cNvPr id="179" name="Google Shape;179;p3"/>
          <p:cNvSpPr txBox="1"/>
          <p:nvPr>
            <p:ph idx="1" type="body"/>
          </p:nvPr>
        </p:nvSpPr>
        <p:spPr>
          <a:xfrm>
            <a:off x="571500" y="1905000"/>
            <a:ext cx="3238173" cy="4114800"/>
          </a:xfrm>
          <a:prstGeom prst="rect">
            <a:avLst/>
          </a:prstGeom>
          <a:noFill/>
          <a:ln>
            <a:noFill/>
          </a:ln>
        </p:spPr>
        <p:txBody>
          <a:bodyPr anchorCtr="0" anchor="t" bIns="45700" lIns="91425" spcFirstLastPara="1" rIns="91425" wrap="square" tIns="45700">
            <a:normAutofit/>
          </a:bodyPr>
          <a:lstStyle/>
          <a:p>
            <a:pPr indent="-304800" lvl="0" marL="457200" rtl="0" algn="l">
              <a:spcBef>
                <a:spcPts val="0"/>
              </a:spcBef>
              <a:spcAft>
                <a:spcPts val="0"/>
              </a:spcAft>
              <a:buClr>
                <a:schemeClr val="dk1"/>
              </a:buClr>
              <a:buSzPts val="2400"/>
              <a:buNone/>
            </a:pPr>
            <a:r>
              <a:t/>
            </a:r>
            <a:endParaRPr/>
          </a:p>
          <a:p>
            <a:pPr indent="-457200" lvl="0" marL="457200" rtl="0" algn="l">
              <a:spcBef>
                <a:spcPts val="2000"/>
              </a:spcBef>
              <a:spcAft>
                <a:spcPts val="0"/>
              </a:spcAft>
              <a:buClr>
                <a:schemeClr val="dk1"/>
              </a:buClr>
              <a:buSzPts val="2400"/>
              <a:buChar char="🟇"/>
            </a:pPr>
            <a:r>
              <a:rPr lang="en-US"/>
              <a:t>What is it, historically?</a:t>
            </a:r>
            <a:endParaRPr/>
          </a:p>
          <a:p>
            <a:pPr indent="-457200" lvl="0" marL="457200" rtl="0" algn="l">
              <a:spcBef>
                <a:spcPts val="2000"/>
              </a:spcBef>
              <a:spcAft>
                <a:spcPts val="0"/>
              </a:spcAft>
              <a:buClr>
                <a:schemeClr val="dk1"/>
              </a:buClr>
              <a:buSzPts val="2400"/>
              <a:buChar char="🟇"/>
            </a:pPr>
            <a:r>
              <a:rPr lang="en-US"/>
              <a:t>What is it, spiritually?</a:t>
            </a:r>
            <a:endParaRPr/>
          </a:p>
          <a:p>
            <a:pPr indent="-457200" lvl="0" marL="457200" rtl="0" algn="l">
              <a:spcBef>
                <a:spcPts val="2000"/>
              </a:spcBef>
              <a:spcAft>
                <a:spcPts val="0"/>
              </a:spcAft>
              <a:buClr>
                <a:schemeClr val="dk1"/>
              </a:buClr>
              <a:buSzPts val="2400"/>
              <a:buChar char="🟇"/>
            </a:pPr>
            <a:r>
              <a:rPr lang="en-US"/>
              <a:t>What is it, personally, to you?</a:t>
            </a:r>
            <a:endParaRPr/>
          </a:p>
        </p:txBody>
      </p:sp>
      <p:pic>
        <p:nvPicPr>
          <p:cNvPr descr="book-of-mormon.jpg" id="180" name="Google Shape;180;p3"/>
          <p:cNvPicPr preferRelativeResize="0"/>
          <p:nvPr/>
        </p:nvPicPr>
        <p:blipFill rotWithShape="1">
          <a:blip r:embed="rId3">
            <a:alphaModFix/>
          </a:blip>
          <a:srcRect b="0" l="0" r="0" t="0"/>
          <a:stretch/>
        </p:blipFill>
        <p:spPr>
          <a:xfrm>
            <a:off x="4137123" y="1905000"/>
            <a:ext cx="4137122" cy="43518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Book of Mormon</a:t>
            </a:r>
            <a:endParaRPr/>
          </a:p>
        </p:txBody>
      </p:sp>
      <p:sp>
        <p:nvSpPr>
          <p:cNvPr id="187" name="Google Shape;187;p4"/>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An ancient record brought forth through the power of God &amp; many witnesses have testified of its truthfulness</a:t>
            </a:r>
            <a:endParaRPr/>
          </a:p>
          <a:p>
            <a:pPr indent="-457200" lvl="0" marL="457200" rtl="0" algn="l">
              <a:spcBef>
                <a:spcPts val="2000"/>
              </a:spcBef>
              <a:spcAft>
                <a:spcPts val="0"/>
              </a:spcAft>
              <a:buClr>
                <a:schemeClr val="dk1"/>
              </a:buClr>
              <a:buSzPts val="2400"/>
              <a:buChar char="🟇"/>
            </a:pPr>
            <a:r>
              <a:rPr lang="en-US"/>
              <a:t>Another Testament of Jesus Christ</a:t>
            </a:r>
            <a:endParaRPr/>
          </a:p>
          <a:p>
            <a:pPr indent="-457200" lvl="0" marL="457200" rtl="0" algn="l">
              <a:spcBef>
                <a:spcPts val="2000"/>
              </a:spcBef>
              <a:spcAft>
                <a:spcPts val="0"/>
              </a:spcAft>
              <a:buClr>
                <a:schemeClr val="dk1"/>
              </a:buClr>
              <a:buSzPts val="2400"/>
              <a:buChar char="🟇"/>
            </a:pPr>
            <a:r>
              <a:rPr lang="en-US"/>
              <a:t>The Keystone of our Religion</a:t>
            </a:r>
            <a:endParaRPr/>
          </a:p>
          <a:p>
            <a:pPr indent="-457200" lvl="0" marL="457200" rtl="0" algn="l">
              <a:spcBef>
                <a:spcPts val="2000"/>
              </a:spcBef>
              <a:spcAft>
                <a:spcPts val="0"/>
              </a:spcAft>
              <a:buClr>
                <a:schemeClr val="dk1"/>
              </a:buClr>
              <a:buSzPts val="2400"/>
              <a:buChar char="🟇"/>
            </a:pPr>
            <a:r>
              <a:rPr lang="en-US"/>
              <a:t>We will draw closer to the Lord as we prayerfully study it</a:t>
            </a:r>
            <a:endParaRPr/>
          </a:p>
        </p:txBody>
      </p:sp>
      <p:pic>
        <p:nvPicPr>
          <p:cNvPr descr="bomgropen" id="188" name="Google Shape;188;p4"/>
          <p:cNvPicPr preferRelativeResize="0"/>
          <p:nvPr/>
        </p:nvPicPr>
        <p:blipFill rotWithShape="1">
          <a:blip r:embed="rId3">
            <a:alphaModFix/>
          </a:blip>
          <a:srcRect b="0" l="0" r="0" t="0"/>
          <a:stretch/>
        </p:blipFill>
        <p:spPr>
          <a:xfrm>
            <a:off x="3107268" y="4570127"/>
            <a:ext cx="2802466" cy="22878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Richard G. Scott</a:t>
            </a:r>
            <a:endParaRPr/>
          </a:p>
        </p:txBody>
      </p:sp>
      <p:sp>
        <p:nvSpPr>
          <p:cNvPr id="194" name="Google Shape;194;p5"/>
          <p:cNvSpPr txBox="1"/>
          <p:nvPr>
            <p:ph idx="1" type="body"/>
          </p:nvPr>
        </p:nvSpPr>
        <p:spPr>
          <a:xfrm>
            <a:off x="372533" y="1905000"/>
            <a:ext cx="8382000" cy="4114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lang="en-US"/>
              <a:t>“…The Book of Mormon contains messages that were divinely placed there to show how to correct the influence of false tradition and </a:t>
            </a:r>
            <a:r>
              <a:rPr b="1" lang="en-US"/>
              <a:t>how to receive a fulness of life. </a:t>
            </a:r>
            <a:r>
              <a:rPr lang="en-US"/>
              <a:t>It teaches </a:t>
            </a:r>
            <a:r>
              <a:rPr b="1" lang="en-US"/>
              <a:t>how to resolve the problems and challenges </a:t>
            </a:r>
            <a:r>
              <a:rPr lang="en-US"/>
              <a:t>that we face today that were foreseen by the Lord. In that book he has provided </a:t>
            </a:r>
            <a:r>
              <a:rPr b="1" lang="en-US"/>
              <a:t>the way to correct the serious errors of life</a:t>
            </a:r>
            <a:r>
              <a:rPr lang="en-US"/>
              <a:t>, but this guidance is of no value if it remains locked in a closed book.”</a:t>
            </a:r>
            <a:endParaRPr/>
          </a:p>
          <a:p>
            <a:pPr indent="0" lvl="0" marL="0" rtl="0" algn="ctr">
              <a:spcBef>
                <a:spcPts val="2000"/>
              </a:spcBef>
              <a:spcAft>
                <a:spcPts val="0"/>
              </a:spcAft>
              <a:buClr>
                <a:schemeClr val="dk1"/>
              </a:buClr>
              <a:buSzPts val="1400"/>
              <a:buNone/>
            </a:pPr>
            <a:r>
              <a:rPr lang="en-US" sz="1400"/>
              <a:t>(Ensign, Nov. 1988, p. 76)</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Ezra Taft Benson</a:t>
            </a:r>
            <a:endParaRPr/>
          </a:p>
        </p:txBody>
      </p:sp>
      <p:sp>
        <p:nvSpPr>
          <p:cNvPr id="200" name="Google Shape;200;p6"/>
          <p:cNvSpPr txBox="1"/>
          <p:nvPr>
            <p:ph idx="1" type="body"/>
          </p:nvPr>
        </p:nvSpPr>
        <p:spPr>
          <a:xfrm>
            <a:off x="254001" y="1904999"/>
            <a:ext cx="8568266" cy="4563533"/>
          </a:xfrm>
          <a:prstGeom prst="rect">
            <a:avLst/>
          </a:prstGeom>
          <a:noFill/>
          <a:ln>
            <a:noFill/>
          </a:ln>
        </p:spPr>
        <p:txBody>
          <a:bodyPr anchorCtr="0" anchor="t" bIns="45700" lIns="91425" spcFirstLastPara="1" rIns="91425" wrap="square" tIns="45700">
            <a:normAutofit fontScale="92500"/>
          </a:bodyPr>
          <a:lstStyle/>
          <a:p>
            <a:pPr indent="0" lvl="0" marL="0" rtl="0" algn="ctr">
              <a:spcBef>
                <a:spcPts val="0"/>
              </a:spcBef>
              <a:spcAft>
                <a:spcPts val="0"/>
              </a:spcAft>
              <a:buClr>
                <a:schemeClr val="dk1"/>
              </a:buClr>
              <a:buSzPct val="100000"/>
              <a:buNone/>
            </a:pPr>
            <a:r>
              <a:rPr lang="en-US"/>
              <a:t>“Perhaps there is nothing that testifies more clearly of the importance of this modern book of scripture than what the Lord Himself has said about it.</a:t>
            </a:r>
            <a:endParaRPr/>
          </a:p>
          <a:p>
            <a:pPr indent="0" lvl="0" marL="0" rtl="0" algn="ctr">
              <a:spcBef>
                <a:spcPts val="2000"/>
              </a:spcBef>
              <a:spcAft>
                <a:spcPts val="0"/>
              </a:spcAft>
              <a:buClr>
                <a:schemeClr val="dk1"/>
              </a:buClr>
              <a:buSzPct val="100000"/>
              <a:buNone/>
            </a:pPr>
            <a:r>
              <a:rPr lang="en-US"/>
              <a:t>‘By His own mouth He has borne witness (1) that it is true (D&amp;C 17:6), 2) that it contains the truth and His words (D&amp;C 19:26), 3) that it was translated by power from on high (D&amp;C 20:8), 4) that it contains the fullness of the gospel of Jesus Christ (D&amp;C 20:9, 42:12), 5) that it was given by inspiration and confirmed by the ministering of angels (D&amp;C 20:10), 6) that it gives evidence to the fact that the holy scriptures are true (D&amp;C 20:11), and 7) that those who receive it in faith shall receive eternal life (D&amp;C 20:14)”</a:t>
            </a:r>
            <a:endParaRPr/>
          </a:p>
          <a:p>
            <a:pPr indent="0" lvl="0" marL="0" rtl="0" algn="ctr">
              <a:spcBef>
                <a:spcPts val="2000"/>
              </a:spcBef>
              <a:spcAft>
                <a:spcPts val="0"/>
              </a:spcAft>
              <a:buClr>
                <a:schemeClr val="dk1"/>
              </a:buClr>
              <a:buSzPct val="100000"/>
              <a:buNone/>
            </a:pPr>
            <a:r>
              <a:rPr i="1" lang="en-US" sz="1700"/>
              <a:t>(Ensign, Nov 1986, p. 4)</a:t>
            </a:r>
            <a:endParaRPr i="1"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Joseph Smith</a:t>
            </a:r>
            <a:endParaRPr/>
          </a:p>
        </p:txBody>
      </p:sp>
      <p:sp>
        <p:nvSpPr>
          <p:cNvPr id="206" name="Google Shape;206;p7"/>
          <p:cNvSpPr txBox="1"/>
          <p:nvPr>
            <p:ph idx="1" type="body"/>
          </p:nvPr>
        </p:nvSpPr>
        <p:spPr>
          <a:xfrm>
            <a:off x="2489199" y="1904999"/>
            <a:ext cx="6523567" cy="4580467"/>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“Sunday, 28—I spent the day in the Council with the Twelve Apostles at the house of President Young, conversing with them upon a variety of subjects. Brother Joseph Fielding Smith was present, having been absent four years on a mission to England. I told the brethren that the Book of Mormon was the most correct of any book on earth, and the keystone of our religion, and a man would get nearer to God by abiding by its precepts than by any other book.”</a:t>
            </a:r>
            <a:endParaRPr/>
          </a:p>
          <a:p>
            <a:pPr indent="0" lvl="0" marL="0" rtl="0" algn="ctr">
              <a:spcBef>
                <a:spcPts val="2000"/>
              </a:spcBef>
              <a:spcAft>
                <a:spcPts val="0"/>
              </a:spcAft>
              <a:buClr>
                <a:schemeClr val="dk1"/>
              </a:buClr>
              <a:buSzPts val="1600"/>
              <a:buNone/>
            </a:pPr>
            <a:r>
              <a:rPr i="1" lang="en-US" sz="1600"/>
              <a:t>(HC, 4:461)</a:t>
            </a:r>
            <a:endParaRPr i="1" sz="1600"/>
          </a:p>
        </p:txBody>
      </p:sp>
      <p:pic>
        <p:nvPicPr>
          <p:cNvPr descr="florida-youth-group-scripture-study-1398978-thumbnail.jpg" id="207" name="Google Shape;207;p7"/>
          <p:cNvPicPr preferRelativeResize="0"/>
          <p:nvPr/>
        </p:nvPicPr>
        <p:blipFill rotWithShape="1">
          <a:blip r:embed="rId3">
            <a:alphaModFix/>
          </a:blip>
          <a:srcRect b="0" l="0" r="0" t="0"/>
          <a:stretch/>
        </p:blipFill>
        <p:spPr>
          <a:xfrm>
            <a:off x="107949" y="2647950"/>
            <a:ext cx="2381250" cy="2381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Bruce R. McConkie</a:t>
            </a:r>
            <a:endParaRPr/>
          </a:p>
        </p:txBody>
      </p:sp>
      <p:sp>
        <p:nvSpPr>
          <p:cNvPr id="214" name="Google Shape;214;p8"/>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200"/>
              <a:buNone/>
            </a:pPr>
            <a:r>
              <a:rPr lang="en-US" sz="3200"/>
              <a:t>“…There is no greater issue ever to confront mankind in modern times than this: Is the Book of Mormon the mind and will and voice of God to all men?”</a:t>
            </a:r>
            <a:endParaRPr/>
          </a:p>
          <a:p>
            <a:pPr indent="0" lvl="0" marL="0" rtl="0" algn="ctr">
              <a:spcBef>
                <a:spcPts val="2000"/>
              </a:spcBef>
              <a:spcAft>
                <a:spcPts val="0"/>
              </a:spcAft>
              <a:buClr>
                <a:schemeClr val="dk1"/>
              </a:buClr>
              <a:buSzPts val="1600"/>
              <a:buNone/>
            </a:pPr>
            <a:r>
              <a:rPr i="1" lang="en-US" sz="1600"/>
              <a:t>(Mellenial Messiah, SLC: Deseret Book Co. 1982, p. 170)</a:t>
            </a:r>
            <a:endParaRPr i="1" sz="1600"/>
          </a:p>
        </p:txBody>
      </p:sp>
      <p:pic>
        <p:nvPicPr>
          <p:cNvPr descr="sharing-book-mormon-1379950-gallery.jpg" id="215" name="Google Shape;215;p8"/>
          <p:cNvPicPr preferRelativeResize="0"/>
          <p:nvPr/>
        </p:nvPicPr>
        <p:blipFill rotWithShape="1">
          <a:blip r:embed="rId3">
            <a:alphaModFix/>
          </a:blip>
          <a:srcRect b="0" l="0" r="0" t="0"/>
          <a:stretch/>
        </p:blipFill>
        <p:spPr>
          <a:xfrm>
            <a:off x="2861733" y="4614894"/>
            <a:ext cx="3369733" cy="22431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avelogue">
  <a:themeElements>
    <a:clrScheme name="Travelogue">
      <a:dk1>
        <a:srgbClr val="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2016-09-13T04:49:19Z</dcterms:created>
  <dc:creator>Christi Hibbert</dc:creator>
</cp:coreProperties>
</file>